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 id="265" r:id="rId9"/>
    <p:sldId id="266" r:id="rId10"/>
    <p:sldId id="267"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2B48"/>
    <a:srgbClr val="00AA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14" d="100"/>
          <a:sy n="114" d="100"/>
        </p:scale>
        <p:origin x="1012" y="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FE37DF-EC54-4263-8F2E-675F09D36E39}"/>
              </a:ext>
            </a:extLst>
          </p:cNvPr>
          <p:cNvSpPr>
            <a:spLocks noGrp="1"/>
          </p:cNvSpPr>
          <p:nvPr>
            <p:ph type="ctrTitle"/>
          </p:nvPr>
        </p:nvSpPr>
        <p:spPr>
          <a:xfrm>
            <a:off x="1143000" y="1122363"/>
            <a:ext cx="6858000" cy="2387600"/>
          </a:xfrm>
        </p:spPr>
        <p:txBody>
          <a:bodyPr anchor="b"/>
          <a:lstStyle>
            <a:lvl1pPr algn="ctr">
              <a:defRPr sz="3375"/>
            </a:lvl1pPr>
          </a:lstStyle>
          <a:p>
            <a:r>
              <a:rPr lang="en-US"/>
              <a:t>Click to edit Master title style</a:t>
            </a:r>
            <a:endParaRPr lang="es-CO" dirty="0"/>
          </a:p>
        </p:txBody>
      </p:sp>
      <p:sp>
        <p:nvSpPr>
          <p:cNvPr id="3" name="Subtítulo 2">
            <a:extLst>
              <a:ext uri="{FF2B5EF4-FFF2-40B4-BE49-F238E27FC236}">
                <a16:creationId xmlns:a16="http://schemas.microsoft.com/office/drawing/2014/main" id="{9AE48E76-FA62-4A64-B559-E0990333E4A9}"/>
              </a:ext>
            </a:extLst>
          </p:cNvPr>
          <p:cNvSpPr>
            <a:spLocks noGrp="1"/>
          </p:cNvSpPr>
          <p:nvPr>
            <p:ph type="subTitle" idx="1"/>
          </p:nvPr>
        </p:nvSpPr>
        <p:spPr>
          <a:xfrm>
            <a:off x="1143000" y="3602038"/>
            <a:ext cx="6858000" cy="165576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s-CO"/>
          </a:p>
        </p:txBody>
      </p:sp>
      <p:sp>
        <p:nvSpPr>
          <p:cNvPr id="4" name="Marcador de fecha 3">
            <a:extLst>
              <a:ext uri="{FF2B5EF4-FFF2-40B4-BE49-F238E27FC236}">
                <a16:creationId xmlns:a16="http://schemas.microsoft.com/office/drawing/2014/main" id="{673FB237-85B5-4E59-B1F1-B12705287A2F}"/>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5" name="Marcador de pie de página 4">
            <a:extLst>
              <a:ext uri="{FF2B5EF4-FFF2-40B4-BE49-F238E27FC236}">
                <a16:creationId xmlns:a16="http://schemas.microsoft.com/office/drawing/2014/main" id="{D9D8A0BE-4588-4000-BB99-7E87239B1C1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62783A1-00AF-4EC7-A6EC-7F5166052D80}"/>
              </a:ext>
            </a:extLst>
          </p:cNvPr>
          <p:cNvSpPr>
            <a:spLocks noGrp="1"/>
          </p:cNvSpPr>
          <p:nvPr>
            <p:ph type="sldNum" sz="quarter" idx="12"/>
          </p:nvPr>
        </p:nvSpPr>
        <p:spPr/>
        <p:txBody>
          <a:bodyPr/>
          <a:lstStyle/>
          <a:p>
            <a:fld id="{02AB0CCD-6591-48DB-8B0C-02F666FB18B1}" type="slidenum">
              <a:rPr lang="es-CO" smtClean="0"/>
              <a:t>‹Nº›</a:t>
            </a:fld>
            <a:endParaRPr lang="es-CO"/>
          </a:p>
        </p:txBody>
      </p:sp>
    </p:spTree>
    <p:extLst>
      <p:ext uri="{BB962C8B-B14F-4D97-AF65-F5344CB8AC3E}">
        <p14:creationId xmlns:p14="http://schemas.microsoft.com/office/powerpoint/2010/main" val="1654198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4129AD-ECE5-474A-B387-D1DB95CB4CDD}"/>
              </a:ext>
            </a:extLst>
          </p:cNvPr>
          <p:cNvSpPr>
            <a:spLocks noGrp="1"/>
          </p:cNvSpPr>
          <p:nvPr>
            <p:ph type="title"/>
          </p:nvPr>
        </p:nvSpPr>
        <p:spPr/>
        <p:txBody>
          <a:bodyPr/>
          <a:lstStyle/>
          <a:p>
            <a:r>
              <a:rPr lang="en-US"/>
              <a:t>Click to edit Master title style</a:t>
            </a:r>
            <a:endParaRPr lang="es-CO"/>
          </a:p>
        </p:txBody>
      </p:sp>
      <p:sp>
        <p:nvSpPr>
          <p:cNvPr id="3" name="Marcador de texto vertical 2">
            <a:extLst>
              <a:ext uri="{FF2B5EF4-FFF2-40B4-BE49-F238E27FC236}">
                <a16:creationId xmlns:a16="http://schemas.microsoft.com/office/drawing/2014/main" id="{AB7BA0B1-5703-4417-8EBC-2B452AB88348}"/>
              </a:ext>
            </a:extLst>
          </p:cNvPr>
          <p:cNvSpPr>
            <a:spLocks noGrp="1"/>
          </p:cNvSpPr>
          <p:nvPr>
            <p:ph type="body" orient="vert" idx="1"/>
          </p:nvPr>
        </p:nvSpPr>
        <p:spPr>
          <a:xfrm rot="10800000">
            <a:off x="628651" y="1825626"/>
            <a:ext cx="7844459" cy="43370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Marcador de fecha 3">
            <a:extLst>
              <a:ext uri="{FF2B5EF4-FFF2-40B4-BE49-F238E27FC236}">
                <a16:creationId xmlns:a16="http://schemas.microsoft.com/office/drawing/2014/main" id="{DECDD7C9-0917-4A0B-B8A9-9E5FB50DA9F0}"/>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5" name="Marcador de pie de página 4">
            <a:extLst>
              <a:ext uri="{FF2B5EF4-FFF2-40B4-BE49-F238E27FC236}">
                <a16:creationId xmlns:a16="http://schemas.microsoft.com/office/drawing/2014/main" id="{0611FD9F-47C6-487B-ADEA-D7CBC8BA32D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4879742-8F91-422B-ACE1-ECE7A8713263}"/>
              </a:ext>
            </a:extLst>
          </p:cNvPr>
          <p:cNvSpPr>
            <a:spLocks noGrp="1"/>
          </p:cNvSpPr>
          <p:nvPr>
            <p:ph type="sldNum" sz="quarter" idx="12"/>
          </p:nvPr>
        </p:nvSpPr>
        <p:spPr/>
        <p:txBody>
          <a:bodyPr/>
          <a:lstStyle/>
          <a:p>
            <a:fld id="{02AB0CCD-6591-48DB-8B0C-02F666FB18B1}" type="slidenum">
              <a:rPr lang="es-CO" smtClean="0"/>
              <a:t>‹Nº›</a:t>
            </a:fld>
            <a:endParaRPr lang="es-CO"/>
          </a:p>
        </p:txBody>
      </p:sp>
    </p:spTree>
    <p:extLst>
      <p:ext uri="{BB962C8B-B14F-4D97-AF65-F5344CB8AC3E}">
        <p14:creationId xmlns:p14="http://schemas.microsoft.com/office/powerpoint/2010/main" val="265690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9709C36-9BD2-4D6A-BAFE-594FC6E00FB4}"/>
              </a:ext>
            </a:extLst>
          </p:cNvPr>
          <p:cNvSpPr>
            <a:spLocks noGrp="1"/>
          </p:cNvSpPr>
          <p:nvPr>
            <p:ph type="title" orient="vert"/>
          </p:nvPr>
        </p:nvSpPr>
        <p:spPr>
          <a:xfrm rot="10800000">
            <a:off x="550067" y="365124"/>
            <a:ext cx="1971675" cy="5811838"/>
          </a:xfrm>
        </p:spPr>
        <p:txBody>
          <a:bodyPr vert="eaVert"/>
          <a:lstStyle/>
          <a:p>
            <a:r>
              <a:rPr lang="en-US"/>
              <a:t>Click to edit Master title style</a:t>
            </a:r>
            <a:endParaRPr lang="es-CO"/>
          </a:p>
        </p:txBody>
      </p:sp>
      <p:sp>
        <p:nvSpPr>
          <p:cNvPr id="3" name="Marcador de texto vertical 2">
            <a:extLst>
              <a:ext uri="{FF2B5EF4-FFF2-40B4-BE49-F238E27FC236}">
                <a16:creationId xmlns:a16="http://schemas.microsoft.com/office/drawing/2014/main" id="{D947868E-B92C-4F91-9B8A-C374BE835A43}"/>
              </a:ext>
            </a:extLst>
          </p:cNvPr>
          <p:cNvSpPr>
            <a:spLocks noGrp="1"/>
          </p:cNvSpPr>
          <p:nvPr>
            <p:ph type="body" orient="vert" idx="1"/>
          </p:nvPr>
        </p:nvSpPr>
        <p:spPr>
          <a:xfrm rot="10800000">
            <a:off x="5686428" y="365125"/>
            <a:ext cx="3086101"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Marcador de fecha 3">
            <a:extLst>
              <a:ext uri="{FF2B5EF4-FFF2-40B4-BE49-F238E27FC236}">
                <a16:creationId xmlns:a16="http://schemas.microsoft.com/office/drawing/2014/main" id="{4F300ABA-6F60-480A-91BE-73DEB6CCFD54}"/>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5" name="Marcador de pie de página 4">
            <a:extLst>
              <a:ext uri="{FF2B5EF4-FFF2-40B4-BE49-F238E27FC236}">
                <a16:creationId xmlns:a16="http://schemas.microsoft.com/office/drawing/2014/main" id="{078D68B3-2C5D-4908-94A6-5DDD186B62F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273D45F-3A7A-45C9-9A79-640C4410A74E}"/>
              </a:ext>
            </a:extLst>
          </p:cNvPr>
          <p:cNvSpPr>
            <a:spLocks noGrp="1"/>
          </p:cNvSpPr>
          <p:nvPr>
            <p:ph type="sldNum" sz="quarter" idx="12"/>
          </p:nvPr>
        </p:nvSpPr>
        <p:spPr/>
        <p:txBody>
          <a:bodyPr/>
          <a:lstStyle/>
          <a:p>
            <a:fld id="{02AB0CCD-6591-48DB-8B0C-02F666FB18B1}" type="slidenum">
              <a:rPr lang="es-CO" smtClean="0"/>
              <a:t>‹Nº›</a:t>
            </a:fld>
            <a:endParaRPr lang="es-CO"/>
          </a:p>
        </p:txBody>
      </p:sp>
      <p:sp>
        <p:nvSpPr>
          <p:cNvPr id="9" name="Marcador de texto vertical 2">
            <a:extLst>
              <a:ext uri="{FF2B5EF4-FFF2-40B4-BE49-F238E27FC236}">
                <a16:creationId xmlns:a16="http://schemas.microsoft.com/office/drawing/2014/main" id="{B82BB312-C856-43C9-8F5C-0C179D08EDB8}"/>
              </a:ext>
            </a:extLst>
          </p:cNvPr>
          <p:cNvSpPr>
            <a:spLocks noGrp="1"/>
          </p:cNvSpPr>
          <p:nvPr>
            <p:ph type="body" orient="vert" idx="13"/>
          </p:nvPr>
        </p:nvSpPr>
        <p:spPr>
          <a:xfrm rot="10800000">
            <a:off x="2600326" y="365125"/>
            <a:ext cx="3086101"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s-CO" dirty="0"/>
          </a:p>
        </p:txBody>
      </p:sp>
    </p:spTree>
    <p:extLst>
      <p:ext uri="{BB962C8B-B14F-4D97-AF65-F5344CB8AC3E}">
        <p14:creationId xmlns:p14="http://schemas.microsoft.com/office/powerpoint/2010/main" val="3719512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0AB230-510B-46BA-A458-30415A4476DB}"/>
              </a:ext>
            </a:extLst>
          </p:cNvPr>
          <p:cNvSpPr>
            <a:spLocks noGrp="1"/>
          </p:cNvSpPr>
          <p:nvPr>
            <p:ph type="title"/>
          </p:nvPr>
        </p:nvSpPr>
        <p:spPr/>
        <p:txBody>
          <a:bodyPr/>
          <a:lstStyle/>
          <a:p>
            <a:r>
              <a:rPr lang="en-US"/>
              <a:t>Click to edit Master title style</a:t>
            </a:r>
            <a:endParaRPr lang="es-CO"/>
          </a:p>
        </p:txBody>
      </p:sp>
      <p:sp>
        <p:nvSpPr>
          <p:cNvPr id="3" name="Marcador de contenido 2">
            <a:extLst>
              <a:ext uri="{FF2B5EF4-FFF2-40B4-BE49-F238E27FC236}">
                <a16:creationId xmlns:a16="http://schemas.microsoft.com/office/drawing/2014/main" id="{D0852972-705E-4EE7-8C92-A2ECFCE604A5}"/>
              </a:ext>
            </a:extLst>
          </p:cNvPr>
          <p:cNvSpPr>
            <a:spLocks noGrp="1"/>
          </p:cNvSpPr>
          <p:nvPr>
            <p:ph idx="1"/>
          </p:nvPr>
        </p:nvSpPr>
        <p:spPr>
          <a:xfrm>
            <a:off x="628649" y="1825625"/>
            <a:ext cx="7886700" cy="2090392"/>
          </a:xfrm>
        </p:spPr>
        <p:txBody>
          <a:bodyPr/>
          <a:lstStyle>
            <a:lvl1pPr>
              <a:defRPr sz="1125"/>
            </a:lvl1pPr>
            <a:lvl2pPr>
              <a:defRPr sz="1125"/>
            </a:lvl2pPr>
            <a:lvl3pPr>
              <a:defRPr sz="1125"/>
            </a:lvl3pPr>
            <a:lvl4pPr>
              <a:defRPr sz="1125"/>
            </a:lvl4pPr>
            <a:lvl5pPr>
              <a:defRPr sz="112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dirty="0"/>
          </a:p>
        </p:txBody>
      </p:sp>
      <p:sp>
        <p:nvSpPr>
          <p:cNvPr id="4" name="Marcador de fecha 3">
            <a:extLst>
              <a:ext uri="{FF2B5EF4-FFF2-40B4-BE49-F238E27FC236}">
                <a16:creationId xmlns:a16="http://schemas.microsoft.com/office/drawing/2014/main" id="{647B5BA6-96B9-4621-B526-119BBB5FAA0C}"/>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5" name="Marcador de pie de página 4">
            <a:extLst>
              <a:ext uri="{FF2B5EF4-FFF2-40B4-BE49-F238E27FC236}">
                <a16:creationId xmlns:a16="http://schemas.microsoft.com/office/drawing/2014/main" id="{768D5DBF-74C2-43DA-BA08-F929BB9B229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388F0D5-E917-4FE5-8E29-10C8AAF764BB}"/>
              </a:ext>
            </a:extLst>
          </p:cNvPr>
          <p:cNvSpPr>
            <a:spLocks noGrp="1"/>
          </p:cNvSpPr>
          <p:nvPr>
            <p:ph type="sldNum" sz="quarter" idx="12"/>
          </p:nvPr>
        </p:nvSpPr>
        <p:spPr/>
        <p:txBody>
          <a:bodyPr/>
          <a:lstStyle/>
          <a:p>
            <a:fld id="{02AB0CCD-6591-48DB-8B0C-02F666FB18B1}" type="slidenum">
              <a:rPr lang="es-CO" smtClean="0"/>
              <a:t>‹Nº›</a:t>
            </a:fld>
            <a:endParaRPr lang="es-CO"/>
          </a:p>
        </p:txBody>
      </p:sp>
      <p:sp>
        <p:nvSpPr>
          <p:cNvPr id="9" name="Marcador de contenido 2">
            <a:extLst>
              <a:ext uri="{FF2B5EF4-FFF2-40B4-BE49-F238E27FC236}">
                <a16:creationId xmlns:a16="http://schemas.microsoft.com/office/drawing/2014/main" id="{812CB0F7-CC93-4978-8EAB-608B0E4AA3AF}"/>
              </a:ext>
            </a:extLst>
          </p:cNvPr>
          <p:cNvSpPr>
            <a:spLocks noGrp="1"/>
          </p:cNvSpPr>
          <p:nvPr>
            <p:ph idx="13"/>
          </p:nvPr>
        </p:nvSpPr>
        <p:spPr>
          <a:xfrm>
            <a:off x="628648" y="4081808"/>
            <a:ext cx="7886702" cy="20903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Tree>
    <p:extLst>
      <p:ext uri="{BB962C8B-B14F-4D97-AF65-F5344CB8AC3E}">
        <p14:creationId xmlns:p14="http://schemas.microsoft.com/office/powerpoint/2010/main" val="211666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F1A1B7-772D-4D75-892B-27B117D804CA}"/>
              </a:ext>
            </a:extLst>
          </p:cNvPr>
          <p:cNvSpPr>
            <a:spLocks noGrp="1"/>
          </p:cNvSpPr>
          <p:nvPr>
            <p:ph type="title"/>
          </p:nvPr>
        </p:nvSpPr>
        <p:spPr>
          <a:xfrm>
            <a:off x="623888" y="1709741"/>
            <a:ext cx="7886700" cy="1957801"/>
          </a:xfrm>
        </p:spPr>
        <p:txBody>
          <a:bodyPr anchor="b"/>
          <a:lstStyle>
            <a:lvl1pPr algn="ctr">
              <a:defRPr sz="3375"/>
            </a:lvl1pPr>
          </a:lstStyle>
          <a:p>
            <a:r>
              <a:rPr lang="en-US"/>
              <a:t>Click to edit Master title style</a:t>
            </a:r>
            <a:endParaRPr lang="es-CO" dirty="0"/>
          </a:p>
        </p:txBody>
      </p:sp>
      <p:sp>
        <p:nvSpPr>
          <p:cNvPr id="3" name="Marcador de texto 2">
            <a:extLst>
              <a:ext uri="{FF2B5EF4-FFF2-40B4-BE49-F238E27FC236}">
                <a16:creationId xmlns:a16="http://schemas.microsoft.com/office/drawing/2014/main" id="{FF9B326C-5AAD-4A5D-9296-5664DBF19386}"/>
              </a:ext>
            </a:extLst>
          </p:cNvPr>
          <p:cNvSpPr>
            <a:spLocks noGrp="1"/>
          </p:cNvSpPr>
          <p:nvPr>
            <p:ph type="body" idx="1"/>
          </p:nvPr>
        </p:nvSpPr>
        <p:spPr>
          <a:xfrm>
            <a:off x="628652" y="3675066"/>
            <a:ext cx="7886699" cy="1500187"/>
          </a:xfrm>
        </p:spPr>
        <p:txBody>
          <a:bodyPr/>
          <a:lstStyle>
            <a:lvl1pPr marL="0" indent="0" algn="ctr">
              <a:buNone/>
              <a:defRPr sz="1350">
                <a:solidFill>
                  <a:srgbClr val="152B48"/>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Marcador de fecha 3">
            <a:extLst>
              <a:ext uri="{FF2B5EF4-FFF2-40B4-BE49-F238E27FC236}">
                <a16:creationId xmlns:a16="http://schemas.microsoft.com/office/drawing/2014/main" id="{EFC6101B-76EA-4336-A5AF-59DE7ADA5256}"/>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5" name="Marcador de pie de página 4">
            <a:extLst>
              <a:ext uri="{FF2B5EF4-FFF2-40B4-BE49-F238E27FC236}">
                <a16:creationId xmlns:a16="http://schemas.microsoft.com/office/drawing/2014/main" id="{C232D21D-9C42-4277-85E1-AB84A87F074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75D6901-65A5-489B-8A2A-AC46A185E954}"/>
              </a:ext>
            </a:extLst>
          </p:cNvPr>
          <p:cNvSpPr>
            <a:spLocks noGrp="1"/>
          </p:cNvSpPr>
          <p:nvPr>
            <p:ph type="sldNum" sz="quarter" idx="12"/>
          </p:nvPr>
        </p:nvSpPr>
        <p:spPr/>
        <p:txBody>
          <a:bodyPr/>
          <a:lstStyle/>
          <a:p>
            <a:fld id="{02AB0CCD-6591-48DB-8B0C-02F666FB18B1}" type="slidenum">
              <a:rPr lang="es-CO" smtClean="0"/>
              <a:t>‹Nº›</a:t>
            </a:fld>
            <a:endParaRPr lang="es-CO"/>
          </a:p>
        </p:txBody>
      </p:sp>
    </p:spTree>
    <p:extLst>
      <p:ext uri="{BB962C8B-B14F-4D97-AF65-F5344CB8AC3E}">
        <p14:creationId xmlns:p14="http://schemas.microsoft.com/office/powerpoint/2010/main" val="847432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D94B4E-5A7E-47AC-84D3-3F40ADCCB1EA}"/>
              </a:ext>
            </a:extLst>
          </p:cNvPr>
          <p:cNvSpPr>
            <a:spLocks noGrp="1"/>
          </p:cNvSpPr>
          <p:nvPr>
            <p:ph type="title"/>
          </p:nvPr>
        </p:nvSpPr>
        <p:spPr/>
        <p:txBody>
          <a:bodyPr/>
          <a:lstStyle/>
          <a:p>
            <a:r>
              <a:rPr lang="en-US"/>
              <a:t>Click to edit Master title style</a:t>
            </a:r>
            <a:endParaRPr lang="es-CO"/>
          </a:p>
        </p:txBody>
      </p:sp>
      <p:sp>
        <p:nvSpPr>
          <p:cNvPr id="4" name="Marcador de contenido 3">
            <a:extLst>
              <a:ext uri="{FF2B5EF4-FFF2-40B4-BE49-F238E27FC236}">
                <a16:creationId xmlns:a16="http://schemas.microsoft.com/office/drawing/2014/main" id="{94D664EE-6701-4718-9054-5109FF57E41A}"/>
              </a:ext>
            </a:extLst>
          </p:cNvPr>
          <p:cNvSpPr>
            <a:spLocks noGrp="1"/>
          </p:cNvSpPr>
          <p:nvPr>
            <p:ph sz="half" idx="2"/>
          </p:nvPr>
        </p:nvSpPr>
        <p:spPr>
          <a:xfrm>
            <a:off x="628650" y="1825625"/>
            <a:ext cx="78867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5" name="Marcador de fecha 4">
            <a:extLst>
              <a:ext uri="{FF2B5EF4-FFF2-40B4-BE49-F238E27FC236}">
                <a16:creationId xmlns:a16="http://schemas.microsoft.com/office/drawing/2014/main" id="{1749F008-5191-4482-9476-FAD016A650DE}"/>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6" name="Marcador de pie de página 5">
            <a:extLst>
              <a:ext uri="{FF2B5EF4-FFF2-40B4-BE49-F238E27FC236}">
                <a16:creationId xmlns:a16="http://schemas.microsoft.com/office/drawing/2014/main" id="{2D374705-EC7E-43CD-A8BA-700FE6E243F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298F706-3B1B-4FF9-88B2-38308E9FDEAD}"/>
              </a:ext>
            </a:extLst>
          </p:cNvPr>
          <p:cNvSpPr>
            <a:spLocks noGrp="1"/>
          </p:cNvSpPr>
          <p:nvPr>
            <p:ph type="sldNum" sz="quarter" idx="12"/>
          </p:nvPr>
        </p:nvSpPr>
        <p:spPr/>
        <p:txBody>
          <a:bodyPr/>
          <a:lstStyle/>
          <a:p>
            <a:fld id="{02AB0CCD-6591-48DB-8B0C-02F666FB18B1}" type="slidenum">
              <a:rPr lang="es-CO" smtClean="0"/>
              <a:t>‹Nº›</a:t>
            </a:fld>
            <a:endParaRPr lang="es-CO"/>
          </a:p>
        </p:txBody>
      </p:sp>
    </p:spTree>
    <p:extLst>
      <p:ext uri="{BB962C8B-B14F-4D97-AF65-F5344CB8AC3E}">
        <p14:creationId xmlns:p14="http://schemas.microsoft.com/office/powerpoint/2010/main" val="63640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359AB5-B49C-4FFE-8A17-CE1143B3AA55}"/>
              </a:ext>
            </a:extLst>
          </p:cNvPr>
          <p:cNvSpPr>
            <a:spLocks noGrp="1"/>
          </p:cNvSpPr>
          <p:nvPr>
            <p:ph type="title"/>
          </p:nvPr>
        </p:nvSpPr>
        <p:spPr>
          <a:xfrm>
            <a:off x="629841" y="365128"/>
            <a:ext cx="7886700" cy="1325563"/>
          </a:xfrm>
        </p:spPr>
        <p:txBody>
          <a:bodyPr/>
          <a:lstStyle/>
          <a:p>
            <a:r>
              <a:rPr lang="en-US"/>
              <a:t>Click to edit Master title style</a:t>
            </a:r>
            <a:endParaRPr lang="es-CO" dirty="0"/>
          </a:p>
        </p:txBody>
      </p:sp>
      <p:sp>
        <p:nvSpPr>
          <p:cNvPr id="5" name="Marcador de texto 4">
            <a:extLst>
              <a:ext uri="{FF2B5EF4-FFF2-40B4-BE49-F238E27FC236}">
                <a16:creationId xmlns:a16="http://schemas.microsoft.com/office/drawing/2014/main" id="{374D0541-6456-44EA-8EDE-0DA35BC4BE16}"/>
              </a:ext>
            </a:extLst>
          </p:cNvPr>
          <p:cNvSpPr>
            <a:spLocks noGrp="1"/>
          </p:cNvSpPr>
          <p:nvPr>
            <p:ph type="body" sz="quarter" idx="3"/>
          </p:nvPr>
        </p:nvSpPr>
        <p:spPr>
          <a:xfrm>
            <a:off x="627460" y="1681163"/>
            <a:ext cx="7889083" cy="823912"/>
          </a:xfrm>
        </p:spPr>
        <p:txBody>
          <a:bodyPr anchor="b"/>
          <a:lstStyle>
            <a:lvl1pPr marL="0" indent="0">
              <a:buNone/>
              <a:defRPr sz="1575"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Marcador de contenido 5">
            <a:extLst>
              <a:ext uri="{FF2B5EF4-FFF2-40B4-BE49-F238E27FC236}">
                <a16:creationId xmlns:a16="http://schemas.microsoft.com/office/drawing/2014/main" id="{ECD6A3DD-A066-4224-8516-F51699A7A42D}"/>
              </a:ext>
            </a:extLst>
          </p:cNvPr>
          <p:cNvSpPr>
            <a:spLocks noGrp="1"/>
          </p:cNvSpPr>
          <p:nvPr>
            <p:ph sz="quarter" idx="4"/>
          </p:nvPr>
        </p:nvSpPr>
        <p:spPr>
          <a:xfrm>
            <a:off x="627460" y="2505075"/>
            <a:ext cx="788908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7" name="Marcador de fecha 6">
            <a:extLst>
              <a:ext uri="{FF2B5EF4-FFF2-40B4-BE49-F238E27FC236}">
                <a16:creationId xmlns:a16="http://schemas.microsoft.com/office/drawing/2014/main" id="{25B1CEC8-2EE5-4FC9-94AA-7C888ABF70E2}"/>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8" name="Marcador de pie de página 7">
            <a:extLst>
              <a:ext uri="{FF2B5EF4-FFF2-40B4-BE49-F238E27FC236}">
                <a16:creationId xmlns:a16="http://schemas.microsoft.com/office/drawing/2014/main" id="{5B828688-3403-4A3E-BE99-690BD45BAE34}"/>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87F64CFD-C2A2-4388-BBFA-BD36C2F25EF9}"/>
              </a:ext>
            </a:extLst>
          </p:cNvPr>
          <p:cNvSpPr>
            <a:spLocks noGrp="1"/>
          </p:cNvSpPr>
          <p:nvPr>
            <p:ph type="sldNum" sz="quarter" idx="12"/>
          </p:nvPr>
        </p:nvSpPr>
        <p:spPr/>
        <p:txBody>
          <a:bodyPr/>
          <a:lstStyle/>
          <a:p>
            <a:fld id="{02AB0CCD-6591-48DB-8B0C-02F666FB18B1}" type="slidenum">
              <a:rPr lang="es-CO" smtClean="0"/>
              <a:t>‹Nº›</a:t>
            </a:fld>
            <a:endParaRPr lang="es-CO"/>
          </a:p>
        </p:txBody>
      </p:sp>
    </p:spTree>
    <p:extLst>
      <p:ext uri="{BB962C8B-B14F-4D97-AF65-F5344CB8AC3E}">
        <p14:creationId xmlns:p14="http://schemas.microsoft.com/office/powerpoint/2010/main" val="3659455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45552E-E0E0-4B03-B999-37BDBB2B7694}"/>
              </a:ext>
            </a:extLst>
          </p:cNvPr>
          <p:cNvSpPr>
            <a:spLocks noGrp="1"/>
          </p:cNvSpPr>
          <p:nvPr>
            <p:ph type="title"/>
          </p:nvPr>
        </p:nvSpPr>
        <p:spPr/>
        <p:txBody>
          <a:bodyPr/>
          <a:lstStyle/>
          <a:p>
            <a:r>
              <a:rPr lang="en-US"/>
              <a:t>Click to edit Master title style</a:t>
            </a:r>
            <a:endParaRPr lang="es-CO"/>
          </a:p>
        </p:txBody>
      </p:sp>
      <p:sp>
        <p:nvSpPr>
          <p:cNvPr id="3" name="Marcador de fecha 2">
            <a:extLst>
              <a:ext uri="{FF2B5EF4-FFF2-40B4-BE49-F238E27FC236}">
                <a16:creationId xmlns:a16="http://schemas.microsoft.com/office/drawing/2014/main" id="{58ED610B-0321-476E-9BDD-9AF9E1F64A95}"/>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4" name="Marcador de pie de página 3">
            <a:extLst>
              <a:ext uri="{FF2B5EF4-FFF2-40B4-BE49-F238E27FC236}">
                <a16:creationId xmlns:a16="http://schemas.microsoft.com/office/drawing/2014/main" id="{B94B43B3-517F-4151-8DE4-861C3C25DF27}"/>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5C0816D1-42B2-40D3-B7F5-3134B038E7DB}"/>
              </a:ext>
            </a:extLst>
          </p:cNvPr>
          <p:cNvSpPr>
            <a:spLocks noGrp="1"/>
          </p:cNvSpPr>
          <p:nvPr>
            <p:ph type="sldNum" sz="quarter" idx="12"/>
          </p:nvPr>
        </p:nvSpPr>
        <p:spPr/>
        <p:txBody>
          <a:bodyPr/>
          <a:lstStyle/>
          <a:p>
            <a:fld id="{02AB0CCD-6591-48DB-8B0C-02F666FB18B1}" type="slidenum">
              <a:rPr lang="es-CO" smtClean="0"/>
              <a:t>‹Nº›</a:t>
            </a:fld>
            <a:endParaRPr lang="es-CO"/>
          </a:p>
        </p:txBody>
      </p:sp>
    </p:spTree>
    <p:extLst>
      <p:ext uri="{BB962C8B-B14F-4D97-AF65-F5344CB8AC3E}">
        <p14:creationId xmlns:p14="http://schemas.microsoft.com/office/powerpoint/2010/main" val="424883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9101B7F-8231-49AA-9066-E09F3127EEE9}"/>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3" name="Marcador de pie de página 2">
            <a:extLst>
              <a:ext uri="{FF2B5EF4-FFF2-40B4-BE49-F238E27FC236}">
                <a16:creationId xmlns:a16="http://schemas.microsoft.com/office/drawing/2014/main" id="{E8C27FB9-FFA6-4E46-B67E-824570F85C4F}"/>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6C6F992B-FA33-4EF0-A371-7FB8AB4EBE0C}"/>
              </a:ext>
            </a:extLst>
          </p:cNvPr>
          <p:cNvSpPr>
            <a:spLocks noGrp="1"/>
          </p:cNvSpPr>
          <p:nvPr>
            <p:ph type="sldNum" sz="quarter" idx="12"/>
          </p:nvPr>
        </p:nvSpPr>
        <p:spPr/>
        <p:txBody>
          <a:bodyPr/>
          <a:lstStyle/>
          <a:p>
            <a:fld id="{02AB0CCD-6591-48DB-8B0C-02F666FB18B1}" type="slidenum">
              <a:rPr lang="es-CO" smtClean="0"/>
              <a:t>‹Nº›</a:t>
            </a:fld>
            <a:endParaRPr lang="es-CO"/>
          </a:p>
        </p:txBody>
      </p:sp>
    </p:spTree>
    <p:extLst>
      <p:ext uri="{BB962C8B-B14F-4D97-AF65-F5344CB8AC3E}">
        <p14:creationId xmlns:p14="http://schemas.microsoft.com/office/powerpoint/2010/main" val="203614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B55C37-8A66-4194-8B48-3492CE49FCC7}"/>
              </a:ext>
            </a:extLst>
          </p:cNvPr>
          <p:cNvSpPr>
            <a:spLocks noGrp="1"/>
          </p:cNvSpPr>
          <p:nvPr>
            <p:ph type="title"/>
          </p:nvPr>
        </p:nvSpPr>
        <p:spPr>
          <a:xfrm>
            <a:off x="629841" y="457200"/>
            <a:ext cx="2949178" cy="1828800"/>
          </a:xfrm>
        </p:spPr>
        <p:txBody>
          <a:bodyPr anchor="b"/>
          <a:lstStyle>
            <a:lvl1pPr>
              <a:defRPr sz="1800"/>
            </a:lvl1pPr>
          </a:lstStyle>
          <a:p>
            <a:r>
              <a:rPr lang="en-US"/>
              <a:t>Click to edit Master title style</a:t>
            </a:r>
            <a:endParaRPr lang="es-CO"/>
          </a:p>
        </p:txBody>
      </p:sp>
      <p:sp>
        <p:nvSpPr>
          <p:cNvPr id="3" name="Marcador de contenido 2">
            <a:extLst>
              <a:ext uri="{FF2B5EF4-FFF2-40B4-BE49-F238E27FC236}">
                <a16:creationId xmlns:a16="http://schemas.microsoft.com/office/drawing/2014/main" id="{024EE391-0CA3-46D5-BA01-0747611F58D5}"/>
              </a:ext>
            </a:extLst>
          </p:cNvPr>
          <p:cNvSpPr>
            <a:spLocks noGrp="1"/>
          </p:cNvSpPr>
          <p:nvPr>
            <p:ph idx="1"/>
          </p:nvPr>
        </p:nvSpPr>
        <p:spPr>
          <a:xfrm>
            <a:off x="3739004" y="457203"/>
            <a:ext cx="4752095" cy="551414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Marcador de texto 3">
            <a:extLst>
              <a:ext uri="{FF2B5EF4-FFF2-40B4-BE49-F238E27FC236}">
                <a16:creationId xmlns:a16="http://schemas.microsoft.com/office/drawing/2014/main" id="{5E470823-846D-4C9D-A634-758AADAE936A}"/>
              </a:ext>
            </a:extLst>
          </p:cNvPr>
          <p:cNvSpPr>
            <a:spLocks noGrp="1"/>
          </p:cNvSpPr>
          <p:nvPr>
            <p:ph type="body" sz="half" idx="2"/>
          </p:nvPr>
        </p:nvSpPr>
        <p:spPr>
          <a:xfrm>
            <a:off x="628650" y="2263775"/>
            <a:ext cx="2949178" cy="3707572"/>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Marcador de fecha 4">
            <a:extLst>
              <a:ext uri="{FF2B5EF4-FFF2-40B4-BE49-F238E27FC236}">
                <a16:creationId xmlns:a16="http://schemas.microsoft.com/office/drawing/2014/main" id="{AD3B5D89-E0B9-4201-893E-1DC7B83CEC64}"/>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6" name="Marcador de pie de página 5">
            <a:extLst>
              <a:ext uri="{FF2B5EF4-FFF2-40B4-BE49-F238E27FC236}">
                <a16:creationId xmlns:a16="http://schemas.microsoft.com/office/drawing/2014/main" id="{5378A9D8-E9CE-48AA-B8A0-C31015237A2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9DD2967-F181-41FE-9E18-6D7ED3CC46BC}"/>
              </a:ext>
            </a:extLst>
          </p:cNvPr>
          <p:cNvSpPr>
            <a:spLocks noGrp="1"/>
          </p:cNvSpPr>
          <p:nvPr>
            <p:ph type="sldNum" sz="quarter" idx="12"/>
          </p:nvPr>
        </p:nvSpPr>
        <p:spPr/>
        <p:txBody>
          <a:bodyPr/>
          <a:lstStyle/>
          <a:p>
            <a:fld id="{02AB0CCD-6591-48DB-8B0C-02F666FB18B1}" type="slidenum">
              <a:rPr lang="es-CO" smtClean="0"/>
              <a:t>‹Nº›</a:t>
            </a:fld>
            <a:endParaRPr lang="es-CO"/>
          </a:p>
        </p:txBody>
      </p:sp>
    </p:spTree>
    <p:extLst>
      <p:ext uri="{BB962C8B-B14F-4D97-AF65-F5344CB8AC3E}">
        <p14:creationId xmlns:p14="http://schemas.microsoft.com/office/powerpoint/2010/main" val="644244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50178-0339-493E-A5F4-3BED390B22DC}"/>
              </a:ext>
            </a:extLst>
          </p:cNvPr>
          <p:cNvSpPr>
            <a:spLocks noGrp="1"/>
          </p:cNvSpPr>
          <p:nvPr>
            <p:ph type="title"/>
          </p:nvPr>
        </p:nvSpPr>
        <p:spPr>
          <a:xfrm>
            <a:off x="629841" y="457202"/>
            <a:ext cx="2949178" cy="1938129"/>
          </a:xfrm>
        </p:spPr>
        <p:txBody>
          <a:bodyPr anchor="b"/>
          <a:lstStyle>
            <a:lvl1pPr>
              <a:defRPr sz="1800"/>
            </a:lvl1pPr>
          </a:lstStyle>
          <a:p>
            <a:r>
              <a:rPr lang="en-US"/>
              <a:t>Click to edit Master title style</a:t>
            </a:r>
            <a:endParaRPr lang="es-CO"/>
          </a:p>
        </p:txBody>
      </p:sp>
      <p:sp>
        <p:nvSpPr>
          <p:cNvPr id="3" name="Marcador de posición de imagen 2">
            <a:extLst>
              <a:ext uri="{FF2B5EF4-FFF2-40B4-BE49-F238E27FC236}">
                <a16:creationId xmlns:a16="http://schemas.microsoft.com/office/drawing/2014/main" id="{F248A928-B801-4B0F-B845-F5F594E358EC}"/>
              </a:ext>
            </a:extLst>
          </p:cNvPr>
          <p:cNvSpPr>
            <a:spLocks noGrp="1"/>
          </p:cNvSpPr>
          <p:nvPr>
            <p:ph type="pic" idx="1"/>
          </p:nvPr>
        </p:nvSpPr>
        <p:spPr>
          <a:xfrm>
            <a:off x="3887391" y="457202"/>
            <a:ext cx="4629150" cy="540385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endParaRPr lang="es-CO"/>
          </a:p>
        </p:txBody>
      </p:sp>
      <p:sp>
        <p:nvSpPr>
          <p:cNvPr id="4" name="Marcador de texto 3">
            <a:extLst>
              <a:ext uri="{FF2B5EF4-FFF2-40B4-BE49-F238E27FC236}">
                <a16:creationId xmlns:a16="http://schemas.microsoft.com/office/drawing/2014/main" id="{E73A892E-8CD1-4179-BB23-621C0A02365A}"/>
              </a:ext>
            </a:extLst>
          </p:cNvPr>
          <p:cNvSpPr>
            <a:spLocks noGrp="1"/>
          </p:cNvSpPr>
          <p:nvPr>
            <p:ph type="body" sz="half" idx="2"/>
          </p:nvPr>
        </p:nvSpPr>
        <p:spPr>
          <a:xfrm>
            <a:off x="627459" y="2395328"/>
            <a:ext cx="2949178" cy="3465722"/>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Marcador de fecha 4">
            <a:extLst>
              <a:ext uri="{FF2B5EF4-FFF2-40B4-BE49-F238E27FC236}">
                <a16:creationId xmlns:a16="http://schemas.microsoft.com/office/drawing/2014/main" id="{9B7A5898-E776-4E35-9018-F93701CB6919}"/>
              </a:ext>
            </a:extLst>
          </p:cNvPr>
          <p:cNvSpPr>
            <a:spLocks noGrp="1"/>
          </p:cNvSpPr>
          <p:nvPr>
            <p:ph type="dt" sz="half" idx="10"/>
          </p:nvPr>
        </p:nvSpPr>
        <p:spPr/>
        <p:txBody>
          <a:bodyPr/>
          <a:lstStyle/>
          <a:p>
            <a:fld id="{86CF6315-8EFA-4957-8B1F-343D251DE1AB}" type="datetimeFigureOut">
              <a:rPr lang="es-CO" smtClean="0"/>
              <a:t>15/08/2023</a:t>
            </a:fld>
            <a:endParaRPr lang="es-CO"/>
          </a:p>
        </p:txBody>
      </p:sp>
      <p:sp>
        <p:nvSpPr>
          <p:cNvPr id="6" name="Marcador de pie de página 5">
            <a:extLst>
              <a:ext uri="{FF2B5EF4-FFF2-40B4-BE49-F238E27FC236}">
                <a16:creationId xmlns:a16="http://schemas.microsoft.com/office/drawing/2014/main" id="{3C735FD8-D311-44BB-B68C-AF313C5AB76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919E25C-900D-4F62-A21D-CCF3C63E1C25}"/>
              </a:ext>
            </a:extLst>
          </p:cNvPr>
          <p:cNvSpPr>
            <a:spLocks noGrp="1"/>
          </p:cNvSpPr>
          <p:nvPr>
            <p:ph type="sldNum" sz="quarter" idx="12"/>
          </p:nvPr>
        </p:nvSpPr>
        <p:spPr/>
        <p:txBody>
          <a:bodyPr/>
          <a:lstStyle/>
          <a:p>
            <a:fld id="{02AB0CCD-6591-48DB-8B0C-02F666FB18B1}" type="slidenum">
              <a:rPr lang="es-CO" smtClean="0"/>
              <a:t>‹Nº›</a:t>
            </a:fld>
            <a:endParaRPr lang="es-CO"/>
          </a:p>
        </p:txBody>
      </p:sp>
    </p:spTree>
    <p:extLst>
      <p:ext uri="{BB962C8B-B14F-4D97-AF65-F5344CB8AC3E}">
        <p14:creationId xmlns:p14="http://schemas.microsoft.com/office/powerpoint/2010/main" val="143723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C7114FF-0857-4F90-9F06-BB3815374578}"/>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B5C99329-E129-454C-ABE2-297FFEBB817B}"/>
              </a:ext>
            </a:extLst>
          </p:cNvPr>
          <p:cNvSpPr>
            <a:spLocks noGrp="1"/>
          </p:cNvSpPr>
          <p:nvPr>
            <p:ph type="body" idx="1"/>
          </p:nvPr>
        </p:nvSpPr>
        <p:spPr>
          <a:xfrm>
            <a:off x="3197916" y="1825627"/>
            <a:ext cx="5275193" cy="4530725"/>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9FA192E3-AE8E-451E-B7EA-62C5FC52A923}"/>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675">
                <a:solidFill>
                  <a:schemeClr val="tx1">
                    <a:tint val="75000"/>
                  </a:schemeClr>
                </a:solidFill>
              </a:defRPr>
            </a:lvl1pPr>
          </a:lstStyle>
          <a:p>
            <a:fld id="{86CF6315-8EFA-4957-8B1F-343D251DE1AB}" type="datetimeFigureOut">
              <a:rPr lang="es-CO" smtClean="0"/>
              <a:t>15/08/2023</a:t>
            </a:fld>
            <a:endParaRPr lang="es-CO"/>
          </a:p>
        </p:txBody>
      </p:sp>
      <p:sp>
        <p:nvSpPr>
          <p:cNvPr id="5" name="Marcador de pie de página 4">
            <a:extLst>
              <a:ext uri="{FF2B5EF4-FFF2-40B4-BE49-F238E27FC236}">
                <a16:creationId xmlns:a16="http://schemas.microsoft.com/office/drawing/2014/main" id="{620D69EF-6718-4696-9E2F-7A83A62FB4E6}"/>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99317729-648F-433D-B41C-1A360C5FBC4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02AB0CCD-6591-48DB-8B0C-02F666FB18B1}" type="slidenum">
              <a:rPr lang="es-CO" smtClean="0"/>
              <a:t>‹Nº›</a:t>
            </a:fld>
            <a:endParaRPr lang="es-CO"/>
          </a:p>
        </p:txBody>
      </p:sp>
    </p:spTree>
    <p:extLst>
      <p:ext uri="{BB962C8B-B14F-4D97-AF65-F5344CB8AC3E}">
        <p14:creationId xmlns:p14="http://schemas.microsoft.com/office/powerpoint/2010/main" val="419466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4350" rtl="0" eaLnBrk="1" latinLnBrk="0" hangingPunct="1">
        <a:lnSpc>
          <a:spcPct val="90000"/>
        </a:lnSpc>
        <a:spcBef>
          <a:spcPct val="0"/>
        </a:spcBef>
        <a:buNone/>
        <a:defRPr sz="2475" b="1" kern="1200">
          <a:solidFill>
            <a:srgbClr val="00AAA7"/>
          </a:solidFill>
          <a:latin typeface="Montserrat" panose="02000505000000020004" pitchFamily="2" charset="0"/>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s-CO"/>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0;p13">
            <a:extLst>
              <a:ext uri="{FF2B5EF4-FFF2-40B4-BE49-F238E27FC236}">
                <a16:creationId xmlns:a16="http://schemas.microsoft.com/office/drawing/2014/main" id="{6FB602A4-991E-90E8-6631-AEAB6DE2B552}"/>
              </a:ext>
            </a:extLst>
          </p:cNvPr>
          <p:cNvSpPr txBox="1">
            <a:spLocks noGrp="1"/>
          </p:cNvSpPr>
          <p:nvPr>
            <p:ph type="ctrTitle"/>
          </p:nvPr>
        </p:nvSpPr>
        <p:spPr>
          <a:xfrm>
            <a:off x="230155" y="878958"/>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06AEAA"/>
              </a:buClr>
              <a:buSzPts val="6000"/>
              <a:buFont typeface="Montserrat"/>
              <a:buNone/>
            </a:pPr>
            <a:r>
              <a:rPr lang="en-US" sz="5400" b="1" dirty="0" err="1"/>
              <a:t>Construye</a:t>
            </a:r>
            <a:r>
              <a:rPr lang="en-US" sz="5400" b="1" dirty="0"/>
              <a:t> </a:t>
            </a:r>
            <a:r>
              <a:rPr lang="en-US" sz="5400" b="1" dirty="0" err="1"/>
              <a:t>una</a:t>
            </a:r>
            <a:r>
              <a:rPr lang="en-US" sz="5400" b="1" dirty="0"/>
              <a:t> </a:t>
            </a:r>
            <a:br>
              <a:rPr lang="en-US" sz="5400" b="1" dirty="0"/>
            </a:br>
            <a:r>
              <a:rPr lang="en-US" sz="5400" b="1" dirty="0"/>
              <a:t>hoja de </a:t>
            </a:r>
            <a:r>
              <a:rPr lang="en-US" sz="5400" b="1" dirty="0" err="1"/>
              <a:t>vida</a:t>
            </a:r>
            <a:r>
              <a:rPr lang="en-US" sz="5400" b="1" dirty="0"/>
              <a:t> </a:t>
            </a:r>
            <a:r>
              <a:rPr lang="en-US" sz="5400" b="1" dirty="0" err="1"/>
              <a:t>exitosa</a:t>
            </a:r>
            <a:endParaRPr sz="5400" b="1" dirty="0"/>
          </a:p>
        </p:txBody>
      </p:sp>
      <p:sp>
        <p:nvSpPr>
          <p:cNvPr id="3" name="Google Shape;61;p13">
            <a:extLst>
              <a:ext uri="{FF2B5EF4-FFF2-40B4-BE49-F238E27FC236}">
                <a16:creationId xmlns:a16="http://schemas.microsoft.com/office/drawing/2014/main" id="{7B7224C3-9CEA-62AC-2038-14260CF40A51}"/>
              </a:ext>
            </a:extLst>
          </p:cNvPr>
          <p:cNvSpPr txBox="1">
            <a:spLocks noGrp="1"/>
          </p:cNvSpPr>
          <p:nvPr>
            <p:ph type="subTitle" idx="1"/>
          </p:nvPr>
        </p:nvSpPr>
        <p:spPr>
          <a:xfrm>
            <a:off x="230155" y="3324170"/>
            <a:ext cx="9144000" cy="1655762"/>
          </a:xfrm>
          <a:prstGeom prst="rect">
            <a:avLst/>
          </a:prstGeom>
          <a:noFill/>
          <a:ln>
            <a:noFill/>
          </a:ln>
        </p:spPr>
        <p:txBody>
          <a:bodyPr spcFirstLastPara="1" wrap="square" lIns="91425" tIns="45700" rIns="91425" bIns="45700" anchor="t" anchorCtr="0">
            <a:noAutofit/>
          </a:bodyPr>
          <a:lstStyle/>
          <a:p>
            <a:pPr marL="0" lvl="0" indent="0" rtl="0">
              <a:lnSpc>
                <a:spcPct val="90000"/>
              </a:lnSpc>
              <a:spcBef>
                <a:spcPts val="0"/>
              </a:spcBef>
              <a:spcAft>
                <a:spcPts val="0"/>
              </a:spcAft>
              <a:buClr>
                <a:srgbClr val="152B48"/>
              </a:buClr>
              <a:buSzPts val="2400"/>
              <a:buNone/>
            </a:pPr>
            <a:endParaRPr sz="2400" b="1" dirty="0"/>
          </a:p>
          <a:p>
            <a:pPr marL="0" lvl="0" indent="0" rtl="0">
              <a:lnSpc>
                <a:spcPct val="90000"/>
              </a:lnSpc>
              <a:spcBef>
                <a:spcPts val="0"/>
              </a:spcBef>
              <a:spcAft>
                <a:spcPts val="0"/>
              </a:spcAft>
              <a:buClr>
                <a:srgbClr val="152B48"/>
              </a:buClr>
              <a:buSzPts val="2400"/>
              <a:buNone/>
            </a:pPr>
            <a:r>
              <a:rPr lang="en-US" sz="2400" b="1" dirty="0"/>
              <a:t>Mónica Alejandra Cardona </a:t>
            </a:r>
            <a:r>
              <a:rPr lang="en-US" sz="2400" b="1" dirty="0" err="1"/>
              <a:t>Alzate</a:t>
            </a:r>
            <a:endParaRPr sz="2400" b="1" dirty="0"/>
          </a:p>
          <a:p>
            <a:pPr marL="0" lvl="0" indent="0" rtl="0">
              <a:lnSpc>
                <a:spcPct val="90000"/>
              </a:lnSpc>
              <a:spcBef>
                <a:spcPts val="0"/>
              </a:spcBef>
              <a:spcAft>
                <a:spcPts val="0"/>
              </a:spcAft>
              <a:buClr>
                <a:srgbClr val="152B48"/>
              </a:buClr>
              <a:buSzPts val="2400"/>
              <a:buNone/>
            </a:pPr>
            <a:r>
              <a:rPr lang="en-US" sz="2400"/>
              <a:t>Psicóloga</a:t>
            </a:r>
            <a:endParaRPr sz="2400" dirty="0"/>
          </a:p>
        </p:txBody>
      </p:sp>
    </p:spTree>
    <p:extLst>
      <p:ext uri="{BB962C8B-B14F-4D97-AF65-F5344CB8AC3E}">
        <p14:creationId xmlns:p14="http://schemas.microsoft.com/office/powerpoint/2010/main" val="597040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02;p21">
            <a:extLst>
              <a:ext uri="{FF2B5EF4-FFF2-40B4-BE49-F238E27FC236}">
                <a16:creationId xmlns:a16="http://schemas.microsoft.com/office/drawing/2014/main" id="{56500EA3-D685-956D-9398-399A183C39EA}"/>
              </a:ext>
            </a:extLst>
          </p:cNvPr>
          <p:cNvSpPr txBox="1">
            <a:spLocks/>
          </p:cNvSpPr>
          <p:nvPr/>
        </p:nvSpPr>
        <p:spPr>
          <a:xfrm>
            <a:off x="0" y="1214278"/>
            <a:ext cx="9144000" cy="2387700"/>
          </a:xfrm>
          <a:prstGeom prst="rect">
            <a:avLst/>
          </a:prstGeom>
          <a:noFill/>
          <a:ln>
            <a:noFill/>
          </a:ln>
        </p:spPr>
        <p:txBody>
          <a:bodyPr spcFirstLastPara="1" wrap="square" lIns="91425" tIns="45700" rIns="91425" bIns="45700" anchor="b" anchorCtr="0">
            <a:noAutofit/>
          </a:bodyPr>
          <a:lstStyle>
            <a:lvl1pPr algn="l" defTabSz="514350" rtl="0" eaLnBrk="1" latinLnBrk="0" hangingPunct="1">
              <a:lnSpc>
                <a:spcPct val="90000"/>
              </a:lnSpc>
              <a:spcBef>
                <a:spcPct val="0"/>
              </a:spcBef>
              <a:buNone/>
              <a:defRPr sz="2475" b="1" kern="1200">
                <a:solidFill>
                  <a:srgbClr val="00AAA7"/>
                </a:solidFill>
                <a:latin typeface="Montserrat" panose="02000505000000020004" pitchFamily="2" charset="0"/>
                <a:ea typeface="+mj-ea"/>
                <a:cs typeface="+mj-cs"/>
              </a:defRPr>
            </a:lvl1pPr>
          </a:lstStyle>
          <a:p>
            <a:pPr algn="ctr">
              <a:spcBef>
                <a:spcPts val="0"/>
              </a:spcBef>
              <a:buClr>
                <a:srgbClr val="06AEAA"/>
              </a:buClr>
              <a:buSzPts val="6000"/>
              <a:buFont typeface="Montserrat"/>
              <a:buNone/>
            </a:pPr>
            <a:r>
              <a:rPr lang="en-US" sz="5400" dirty="0"/>
              <a:t>¡Muchos </a:t>
            </a:r>
            <a:r>
              <a:rPr lang="en-US" sz="5400" dirty="0" err="1"/>
              <a:t>éxitos</a:t>
            </a:r>
            <a:r>
              <a:rPr lang="en-US" sz="5400" dirty="0"/>
              <a:t>!</a:t>
            </a:r>
          </a:p>
        </p:txBody>
      </p:sp>
    </p:spTree>
    <p:extLst>
      <p:ext uri="{BB962C8B-B14F-4D97-AF65-F5344CB8AC3E}">
        <p14:creationId xmlns:p14="http://schemas.microsoft.com/office/powerpoint/2010/main" val="91688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6;p14">
            <a:extLst>
              <a:ext uri="{FF2B5EF4-FFF2-40B4-BE49-F238E27FC236}">
                <a16:creationId xmlns:a16="http://schemas.microsoft.com/office/drawing/2014/main" id="{A959DF58-4464-0257-893D-FA446F8E960B}"/>
              </a:ext>
            </a:extLst>
          </p:cNvPr>
          <p:cNvSpPr txBox="1">
            <a:spLocks/>
          </p:cNvSpPr>
          <p:nvPr/>
        </p:nvSpPr>
        <p:spPr>
          <a:xfrm>
            <a:off x="-529832" y="996495"/>
            <a:ext cx="10515600" cy="1213800"/>
          </a:xfrm>
          <a:prstGeom prst="rect">
            <a:avLst/>
          </a:prstGeom>
        </p:spPr>
        <p:txBody>
          <a:bodyPr spcFirstLastPara="1" vert="horz" wrap="square" lIns="91425" tIns="45700" rIns="91425" bIns="45700" rtlCol="0" anchor="ctr" anchorCtr="0">
            <a:noAutofit/>
          </a:bodyPr>
          <a:lstStyle>
            <a:lvl1pPr algn="ctr" defTabSz="514350" rtl="0" eaLnBrk="1" latinLnBrk="0" hangingPunct="1">
              <a:lnSpc>
                <a:spcPct val="90000"/>
              </a:lnSpc>
              <a:spcBef>
                <a:spcPct val="0"/>
              </a:spcBef>
              <a:buNone/>
              <a:defRPr sz="3375" b="1" kern="1200">
                <a:solidFill>
                  <a:srgbClr val="00AAA7"/>
                </a:solidFill>
                <a:latin typeface="Montserrat" panose="02000505000000020004" pitchFamily="2" charset="0"/>
                <a:ea typeface="+mj-ea"/>
                <a:cs typeface="+mj-cs"/>
              </a:defRPr>
            </a:lvl1pPr>
          </a:lstStyle>
          <a:p>
            <a:pPr>
              <a:spcBef>
                <a:spcPts val="0"/>
              </a:spcBef>
            </a:pPr>
            <a:r>
              <a:rPr lang="es-ES" sz="2400" dirty="0">
                <a:solidFill>
                  <a:srgbClr val="152B48"/>
                </a:solidFill>
              </a:rPr>
              <a:t>¿Cuáles son las fases del proceso de selección?</a:t>
            </a:r>
          </a:p>
        </p:txBody>
      </p:sp>
      <p:grpSp>
        <p:nvGrpSpPr>
          <p:cNvPr id="5" name="Google Shape;67;p14">
            <a:extLst>
              <a:ext uri="{FF2B5EF4-FFF2-40B4-BE49-F238E27FC236}">
                <a16:creationId xmlns:a16="http://schemas.microsoft.com/office/drawing/2014/main" id="{55F8B7EA-2452-1683-066A-F1478B4E5D5F}"/>
              </a:ext>
            </a:extLst>
          </p:cNvPr>
          <p:cNvGrpSpPr/>
          <p:nvPr/>
        </p:nvGrpSpPr>
        <p:grpSpPr>
          <a:xfrm>
            <a:off x="2626752" y="2484852"/>
            <a:ext cx="4157653" cy="3637979"/>
            <a:chOff x="3318063" y="1368287"/>
            <a:chExt cx="2408000" cy="2993482"/>
          </a:xfrm>
        </p:grpSpPr>
        <p:sp>
          <p:nvSpPr>
            <p:cNvPr id="6" name="Google Shape;68;p14">
              <a:extLst>
                <a:ext uri="{FF2B5EF4-FFF2-40B4-BE49-F238E27FC236}">
                  <a16:creationId xmlns:a16="http://schemas.microsoft.com/office/drawing/2014/main" id="{8F8A6092-011C-8FE8-4330-D508A5C81156}"/>
                </a:ext>
              </a:extLst>
            </p:cNvPr>
            <p:cNvSpPr/>
            <p:nvPr/>
          </p:nvSpPr>
          <p:spPr>
            <a:xfrm>
              <a:off x="3595785" y="2775241"/>
              <a:ext cx="1853168" cy="919151"/>
            </a:xfrm>
            <a:custGeom>
              <a:avLst/>
              <a:gdLst/>
              <a:ahLst/>
              <a:cxnLst/>
              <a:rect l="l" t="t" r="r" b="b"/>
              <a:pathLst>
                <a:path w="39012" h="12970" extrusionOk="0">
                  <a:moveTo>
                    <a:pt x="0" y="5914"/>
                  </a:moveTo>
                  <a:lnTo>
                    <a:pt x="19531" y="12970"/>
                  </a:lnTo>
                  <a:lnTo>
                    <a:pt x="39012" y="5914"/>
                  </a:lnTo>
                  <a:lnTo>
                    <a:pt x="19581" y="0"/>
                  </a:lnTo>
                  <a:close/>
                </a:path>
              </a:pathLst>
            </a:custGeom>
            <a:solidFill>
              <a:srgbClr val="E7E6E6"/>
            </a:solidFill>
            <a:ln>
              <a:noFill/>
            </a:ln>
          </p:spPr>
          <p:txBody>
            <a:bodyPr/>
            <a:lstStyle/>
            <a:p>
              <a:endParaRPr lang="es-CO"/>
            </a:p>
          </p:txBody>
        </p:sp>
        <p:sp>
          <p:nvSpPr>
            <p:cNvPr id="7" name="Google Shape;69;p14">
              <a:extLst>
                <a:ext uri="{FF2B5EF4-FFF2-40B4-BE49-F238E27FC236}">
                  <a16:creationId xmlns:a16="http://schemas.microsoft.com/office/drawing/2014/main" id="{8D72C591-5040-8449-B8B9-36DCA8504D5A}"/>
                </a:ext>
              </a:extLst>
            </p:cNvPr>
            <p:cNvSpPr/>
            <p:nvPr/>
          </p:nvSpPr>
          <p:spPr>
            <a:xfrm>
              <a:off x="3318063" y="3194383"/>
              <a:ext cx="1203867" cy="1167385"/>
            </a:xfrm>
            <a:custGeom>
              <a:avLst/>
              <a:gdLst/>
              <a:ahLst/>
              <a:cxnLst/>
              <a:rect l="l" t="t" r="r" b="b"/>
              <a:pathLst>
                <a:path w="31954" h="20822" extrusionOk="0">
                  <a:moveTo>
                    <a:pt x="7355" y="0"/>
                  </a:moveTo>
                  <a:lnTo>
                    <a:pt x="31954" y="8796"/>
                  </a:lnTo>
                  <a:lnTo>
                    <a:pt x="31954" y="20822"/>
                  </a:lnTo>
                  <a:lnTo>
                    <a:pt x="0" y="8895"/>
                  </a:lnTo>
                  <a:close/>
                </a:path>
              </a:pathLst>
            </a:custGeom>
            <a:solidFill>
              <a:srgbClr val="06AEAA"/>
            </a:solidFill>
            <a:ln>
              <a:noFill/>
            </a:ln>
          </p:spPr>
          <p:txBody>
            <a:bodyPr/>
            <a:lstStyle/>
            <a:p>
              <a:endParaRPr lang="es-CO"/>
            </a:p>
          </p:txBody>
        </p:sp>
        <p:sp>
          <p:nvSpPr>
            <p:cNvPr id="8" name="Google Shape;70;p14">
              <a:extLst>
                <a:ext uri="{FF2B5EF4-FFF2-40B4-BE49-F238E27FC236}">
                  <a16:creationId xmlns:a16="http://schemas.microsoft.com/office/drawing/2014/main" id="{9C7D35A8-C72B-D058-EB9F-169AC11F66FA}"/>
                </a:ext>
              </a:extLst>
            </p:cNvPr>
            <p:cNvSpPr/>
            <p:nvPr/>
          </p:nvSpPr>
          <p:spPr>
            <a:xfrm flipH="1">
              <a:off x="4522196" y="3194383"/>
              <a:ext cx="1203867" cy="1167385"/>
            </a:xfrm>
            <a:custGeom>
              <a:avLst/>
              <a:gdLst/>
              <a:ahLst/>
              <a:cxnLst/>
              <a:rect l="l" t="t" r="r" b="b"/>
              <a:pathLst>
                <a:path w="31954" h="20822" extrusionOk="0">
                  <a:moveTo>
                    <a:pt x="7355" y="0"/>
                  </a:moveTo>
                  <a:lnTo>
                    <a:pt x="31954" y="8796"/>
                  </a:lnTo>
                  <a:lnTo>
                    <a:pt x="31954" y="20822"/>
                  </a:lnTo>
                  <a:lnTo>
                    <a:pt x="0" y="8895"/>
                  </a:lnTo>
                  <a:close/>
                </a:path>
              </a:pathLst>
            </a:custGeom>
            <a:solidFill>
              <a:srgbClr val="06AEAA"/>
            </a:solidFill>
            <a:ln>
              <a:noFill/>
            </a:ln>
          </p:spPr>
          <p:txBody>
            <a:bodyPr/>
            <a:lstStyle/>
            <a:p>
              <a:endParaRPr lang="es-CO"/>
            </a:p>
          </p:txBody>
        </p:sp>
        <p:sp>
          <p:nvSpPr>
            <p:cNvPr id="9" name="Google Shape;71;p14">
              <a:extLst>
                <a:ext uri="{FF2B5EF4-FFF2-40B4-BE49-F238E27FC236}">
                  <a16:creationId xmlns:a16="http://schemas.microsoft.com/office/drawing/2014/main" id="{8F793BBD-8AA2-F4E6-5CEB-078CB2E19279}"/>
                </a:ext>
              </a:extLst>
            </p:cNvPr>
            <p:cNvSpPr/>
            <p:nvPr/>
          </p:nvSpPr>
          <p:spPr>
            <a:xfrm>
              <a:off x="3844034" y="2401368"/>
              <a:ext cx="1356545" cy="672851"/>
            </a:xfrm>
            <a:custGeom>
              <a:avLst/>
              <a:gdLst/>
              <a:ahLst/>
              <a:cxnLst/>
              <a:rect l="l" t="t" r="r" b="b"/>
              <a:pathLst>
                <a:path w="39012" h="12970" extrusionOk="0">
                  <a:moveTo>
                    <a:pt x="0" y="5914"/>
                  </a:moveTo>
                  <a:lnTo>
                    <a:pt x="19531" y="12970"/>
                  </a:lnTo>
                  <a:lnTo>
                    <a:pt x="39012" y="5914"/>
                  </a:lnTo>
                  <a:lnTo>
                    <a:pt x="19581" y="0"/>
                  </a:lnTo>
                  <a:close/>
                </a:path>
              </a:pathLst>
            </a:custGeom>
            <a:solidFill>
              <a:srgbClr val="E7E6E6"/>
            </a:solidFill>
            <a:ln>
              <a:noFill/>
            </a:ln>
          </p:spPr>
          <p:txBody>
            <a:bodyPr/>
            <a:lstStyle/>
            <a:p>
              <a:endParaRPr lang="es-CO"/>
            </a:p>
          </p:txBody>
        </p:sp>
        <p:sp>
          <p:nvSpPr>
            <p:cNvPr id="10" name="Google Shape;72;p14">
              <a:extLst>
                <a:ext uri="{FF2B5EF4-FFF2-40B4-BE49-F238E27FC236}">
                  <a16:creationId xmlns:a16="http://schemas.microsoft.com/office/drawing/2014/main" id="{048DF5E4-1436-7406-3C31-49F66E468E5E}"/>
                </a:ext>
              </a:extLst>
            </p:cNvPr>
            <p:cNvSpPr/>
            <p:nvPr/>
          </p:nvSpPr>
          <p:spPr>
            <a:xfrm>
              <a:off x="3930892" y="2272397"/>
              <a:ext cx="1175304" cy="581421"/>
            </a:xfrm>
            <a:custGeom>
              <a:avLst/>
              <a:gdLst/>
              <a:ahLst/>
              <a:cxnLst/>
              <a:rect l="l" t="t" r="r" b="b"/>
              <a:pathLst>
                <a:path w="49248" h="16300" extrusionOk="0">
                  <a:moveTo>
                    <a:pt x="0" y="7554"/>
                  </a:moveTo>
                  <a:lnTo>
                    <a:pt x="24649" y="16300"/>
                  </a:lnTo>
                  <a:lnTo>
                    <a:pt x="49248" y="7604"/>
                  </a:lnTo>
                  <a:lnTo>
                    <a:pt x="24599" y="0"/>
                  </a:lnTo>
                  <a:close/>
                </a:path>
              </a:pathLst>
            </a:custGeom>
            <a:solidFill>
              <a:srgbClr val="D9D9D9"/>
            </a:solidFill>
            <a:ln>
              <a:noFill/>
            </a:ln>
          </p:spPr>
          <p:txBody>
            <a:bodyPr/>
            <a:lstStyle/>
            <a:p>
              <a:endParaRPr lang="es-CO"/>
            </a:p>
          </p:txBody>
        </p:sp>
        <p:sp>
          <p:nvSpPr>
            <p:cNvPr id="11" name="Google Shape;73;p14">
              <a:extLst>
                <a:ext uri="{FF2B5EF4-FFF2-40B4-BE49-F238E27FC236}">
                  <a16:creationId xmlns:a16="http://schemas.microsoft.com/office/drawing/2014/main" id="{08F5CB66-9069-7553-FE95-72C53A79BF08}"/>
                </a:ext>
              </a:extLst>
            </p:cNvPr>
            <p:cNvSpPr/>
            <p:nvPr/>
          </p:nvSpPr>
          <p:spPr>
            <a:xfrm>
              <a:off x="4052837" y="2081437"/>
              <a:ext cx="931314" cy="460727"/>
            </a:xfrm>
            <a:custGeom>
              <a:avLst/>
              <a:gdLst/>
              <a:ahLst/>
              <a:cxnLst/>
              <a:rect l="l" t="t" r="r" b="b"/>
              <a:pathLst>
                <a:path w="39012" h="12970" extrusionOk="0">
                  <a:moveTo>
                    <a:pt x="0" y="5914"/>
                  </a:moveTo>
                  <a:lnTo>
                    <a:pt x="19531" y="12970"/>
                  </a:lnTo>
                  <a:lnTo>
                    <a:pt x="39012" y="5914"/>
                  </a:lnTo>
                  <a:lnTo>
                    <a:pt x="19581" y="0"/>
                  </a:lnTo>
                  <a:close/>
                </a:path>
              </a:pathLst>
            </a:custGeom>
            <a:solidFill>
              <a:srgbClr val="E7E6E6"/>
            </a:solidFill>
            <a:ln>
              <a:noFill/>
            </a:ln>
          </p:spPr>
          <p:txBody>
            <a:bodyPr/>
            <a:lstStyle/>
            <a:p>
              <a:endParaRPr lang="es-CO"/>
            </a:p>
          </p:txBody>
        </p:sp>
        <p:sp>
          <p:nvSpPr>
            <p:cNvPr id="12" name="Google Shape;74;p14">
              <a:extLst>
                <a:ext uri="{FF2B5EF4-FFF2-40B4-BE49-F238E27FC236}">
                  <a16:creationId xmlns:a16="http://schemas.microsoft.com/office/drawing/2014/main" id="{A1D88662-C1F4-CA7B-9DE0-9389B4F5CB7B}"/>
                </a:ext>
              </a:extLst>
            </p:cNvPr>
            <p:cNvSpPr/>
            <p:nvPr/>
          </p:nvSpPr>
          <p:spPr>
            <a:xfrm>
              <a:off x="4233144" y="1787006"/>
              <a:ext cx="573183" cy="289305"/>
            </a:xfrm>
            <a:custGeom>
              <a:avLst/>
              <a:gdLst/>
              <a:ahLst/>
              <a:cxnLst/>
              <a:rect l="l" t="t" r="r" b="b"/>
              <a:pathLst>
                <a:path w="24053" h="8150" extrusionOk="0">
                  <a:moveTo>
                    <a:pt x="0" y="3827"/>
                  </a:moveTo>
                  <a:lnTo>
                    <a:pt x="11976" y="8150"/>
                  </a:lnTo>
                  <a:lnTo>
                    <a:pt x="24053" y="3827"/>
                  </a:lnTo>
                  <a:lnTo>
                    <a:pt x="12126" y="0"/>
                  </a:lnTo>
                  <a:close/>
                </a:path>
              </a:pathLst>
            </a:custGeom>
            <a:solidFill>
              <a:srgbClr val="E7E6E6"/>
            </a:solidFill>
            <a:ln>
              <a:noFill/>
            </a:ln>
          </p:spPr>
          <p:txBody>
            <a:bodyPr/>
            <a:lstStyle/>
            <a:p>
              <a:endParaRPr lang="es-CO"/>
            </a:p>
          </p:txBody>
        </p:sp>
        <p:sp>
          <p:nvSpPr>
            <p:cNvPr id="13" name="Google Shape;75;p14">
              <a:extLst>
                <a:ext uri="{FF2B5EF4-FFF2-40B4-BE49-F238E27FC236}">
                  <a16:creationId xmlns:a16="http://schemas.microsoft.com/office/drawing/2014/main" id="{844A116E-DE4F-1AAE-64F7-B9135A34D9B1}"/>
                </a:ext>
              </a:extLst>
            </p:cNvPr>
            <p:cNvSpPr/>
            <p:nvPr/>
          </p:nvSpPr>
          <p:spPr>
            <a:xfrm>
              <a:off x="3640743" y="2708179"/>
              <a:ext cx="881371" cy="854431"/>
            </a:xfrm>
            <a:custGeom>
              <a:avLst/>
              <a:gdLst/>
              <a:ahLst/>
              <a:cxnLst/>
              <a:rect l="l" t="t" r="r" b="b"/>
              <a:pathLst>
                <a:path w="31954" h="20822" extrusionOk="0">
                  <a:moveTo>
                    <a:pt x="7355" y="0"/>
                  </a:moveTo>
                  <a:lnTo>
                    <a:pt x="31954" y="8796"/>
                  </a:lnTo>
                  <a:lnTo>
                    <a:pt x="31954" y="20822"/>
                  </a:lnTo>
                  <a:lnTo>
                    <a:pt x="0" y="8895"/>
                  </a:lnTo>
                  <a:close/>
                </a:path>
              </a:pathLst>
            </a:custGeom>
            <a:solidFill>
              <a:srgbClr val="06AEAA"/>
            </a:solidFill>
            <a:ln>
              <a:noFill/>
            </a:ln>
          </p:spPr>
          <p:txBody>
            <a:bodyPr/>
            <a:lstStyle/>
            <a:p>
              <a:endParaRPr lang="es-CO"/>
            </a:p>
          </p:txBody>
        </p:sp>
        <p:sp>
          <p:nvSpPr>
            <p:cNvPr id="14" name="Google Shape;76;p14">
              <a:extLst>
                <a:ext uri="{FF2B5EF4-FFF2-40B4-BE49-F238E27FC236}">
                  <a16:creationId xmlns:a16="http://schemas.microsoft.com/office/drawing/2014/main" id="{28387447-8D71-33DF-0DDF-4BB62AAF9EE5}"/>
                </a:ext>
              </a:extLst>
            </p:cNvPr>
            <p:cNvSpPr/>
            <p:nvPr/>
          </p:nvSpPr>
          <p:spPr>
            <a:xfrm>
              <a:off x="3964720" y="2291507"/>
              <a:ext cx="555203" cy="453658"/>
            </a:xfrm>
            <a:custGeom>
              <a:avLst/>
              <a:gdLst/>
              <a:ahLst/>
              <a:cxnLst/>
              <a:rect l="l" t="t" r="r" b="b"/>
              <a:pathLst>
                <a:path w="23257" h="12771" extrusionOk="0">
                  <a:moveTo>
                    <a:pt x="3727" y="0"/>
                  </a:moveTo>
                  <a:lnTo>
                    <a:pt x="0" y="4522"/>
                  </a:lnTo>
                  <a:lnTo>
                    <a:pt x="23257" y="12771"/>
                  </a:lnTo>
                  <a:lnTo>
                    <a:pt x="23257" y="7056"/>
                  </a:lnTo>
                  <a:close/>
                </a:path>
              </a:pathLst>
            </a:custGeom>
            <a:gradFill>
              <a:gsLst>
                <a:gs pos="0">
                  <a:srgbClr val="FFCA37"/>
                </a:gs>
                <a:gs pos="100000">
                  <a:srgbClr val="AD8107"/>
                </a:gs>
              </a:gsLst>
              <a:lin ang="5400012" scaled="0"/>
            </a:gradFill>
            <a:ln>
              <a:noFill/>
            </a:ln>
          </p:spPr>
          <p:txBody>
            <a:bodyPr/>
            <a:lstStyle/>
            <a:p>
              <a:endParaRPr lang="es-CO"/>
            </a:p>
          </p:txBody>
        </p:sp>
        <p:sp>
          <p:nvSpPr>
            <p:cNvPr id="15" name="Google Shape;77;p14">
              <a:extLst>
                <a:ext uri="{FF2B5EF4-FFF2-40B4-BE49-F238E27FC236}">
                  <a16:creationId xmlns:a16="http://schemas.microsoft.com/office/drawing/2014/main" id="{61E902AC-5231-E2C2-2A9E-98544562B788}"/>
                </a:ext>
              </a:extLst>
            </p:cNvPr>
            <p:cNvSpPr/>
            <p:nvPr/>
          </p:nvSpPr>
          <p:spPr>
            <a:xfrm flipH="1">
              <a:off x="4518736" y="2291507"/>
              <a:ext cx="555203" cy="453658"/>
            </a:xfrm>
            <a:custGeom>
              <a:avLst/>
              <a:gdLst/>
              <a:ahLst/>
              <a:cxnLst/>
              <a:rect l="l" t="t" r="r" b="b"/>
              <a:pathLst>
                <a:path w="23257" h="12771" extrusionOk="0">
                  <a:moveTo>
                    <a:pt x="3727" y="0"/>
                  </a:moveTo>
                  <a:lnTo>
                    <a:pt x="0" y="4522"/>
                  </a:lnTo>
                  <a:lnTo>
                    <a:pt x="23257" y="12771"/>
                  </a:lnTo>
                  <a:lnTo>
                    <a:pt x="23257" y="7056"/>
                  </a:lnTo>
                  <a:close/>
                </a:path>
              </a:pathLst>
            </a:custGeom>
            <a:solidFill>
              <a:srgbClr val="F4B400"/>
            </a:solidFill>
            <a:ln>
              <a:noFill/>
            </a:ln>
          </p:spPr>
          <p:txBody>
            <a:bodyPr/>
            <a:lstStyle/>
            <a:p>
              <a:endParaRPr lang="es-CO"/>
            </a:p>
          </p:txBody>
        </p:sp>
        <p:sp>
          <p:nvSpPr>
            <p:cNvPr id="16" name="Google Shape;78;p14">
              <a:extLst>
                <a:ext uri="{FF2B5EF4-FFF2-40B4-BE49-F238E27FC236}">
                  <a16:creationId xmlns:a16="http://schemas.microsoft.com/office/drawing/2014/main" id="{EA3C4F72-9B36-5860-326C-F5A9C83678D2}"/>
                </a:ext>
              </a:extLst>
            </p:cNvPr>
            <p:cNvSpPr/>
            <p:nvPr/>
          </p:nvSpPr>
          <p:spPr>
            <a:xfrm>
              <a:off x="4084537" y="1922553"/>
              <a:ext cx="435387" cy="501365"/>
            </a:xfrm>
            <a:custGeom>
              <a:avLst/>
              <a:gdLst/>
              <a:ahLst/>
              <a:cxnLst/>
              <a:rect l="l" t="t" r="r" b="b"/>
              <a:pathLst>
                <a:path w="18238" h="14114" extrusionOk="0">
                  <a:moveTo>
                    <a:pt x="6262" y="0"/>
                  </a:moveTo>
                  <a:lnTo>
                    <a:pt x="18238" y="4324"/>
                  </a:lnTo>
                  <a:lnTo>
                    <a:pt x="18238" y="14114"/>
                  </a:lnTo>
                  <a:lnTo>
                    <a:pt x="0" y="7554"/>
                  </a:lnTo>
                  <a:close/>
                </a:path>
              </a:pathLst>
            </a:custGeom>
            <a:solidFill>
              <a:srgbClr val="06AEAA"/>
            </a:solidFill>
            <a:ln>
              <a:noFill/>
            </a:ln>
          </p:spPr>
          <p:txBody>
            <a:bodyPr/>
            <a:lstStyle/>
            <a:p>
              <a:endParaRPr lang="es-CO"/>
            </a:p>
          </p:txBody>
        </p:sp>
        <p:sp>
          <p:nvSpPr>
            <p:cNvPr id="17" name="Google Shape;79;p14">
              <a:extLst>
                <a:ext uri="{FF2B5EF4-FFF2-40B4-BE49-F238E27FC236}">
                  <a16:creationId xmlns:a16="http://schemas.microsoft.com/office/drawing/2014/main" id="{ACE70B6D-DC7D-DF3B-692E-399C90648E67}"/>
                </a:ext>
              </a:extLst>
            </p:cNvPr>
            <p:cNvSpPr/>
            <p:nvPr/>
          </p:nvSpPr>
          <p:spPr>
            <a:xfrm flipH="1">
              <a:off x="4518735" y="1922553"/>
              <a:ext cx="435387" cy="501365"/>
            </a:xfrm>
            <a:custGeom>
              <a:avLst/>
              <a:gdLst/>
              <a:ahLst/>
              <a:cxnLst/>
              <a:rect l="l" t="t" r="r" b="b"/>
              <a:pathLst>
                <a:path w="18238" h="14114" extrusionOk="0">
                  <a:moveTo>
                    <a:pt x="6262" y="0"/>
                  </a:moveTo>
                  <a:lnTo>
                    <a:pt x="18238" y="4324"/>
                  </a:lnTo>
                  <a:lnTo>
                    <a:pt x="18238" y="14114"/>
                  </a:lnTo>
                  <a:lnTo>
                    <a:pt x="0" y="7554"/>
                  </a:lnTo>
                  <a:close/>
                </a:path>
              </a:pathLst>
            </a:custGeom>
            <a:solidFill>
              <a:srgbClr val="06AEAA"/>
            </a:solidFill>
            <a:ln>
              <a:noFill/>
            </a:ln>
          </p:spPr>
          <p:txBody>
            <a:bodyPr/>
            <a:lstStyle/>
            <a:p>
              <a:endParaRPr lang="es-CO"/>
            </a:p>
          </p:txBody>
        </p:sp>
        <p:sp>
          <p:nvSpPr>
            <p:cNvPr id="18" name="Google Shape;80;p14">
              <a:extLst>
                <a:ext uri="{FF2B5EF4-FFF2-40B4-BE49-F238E27FC236}">
                  <a16:creationId xmlns:a16="http://schemas.microsoft.com/office/drawing/2014/main" id="{9326A37D-B09B-B40E-915D-5EDD6C405C0E}"/>
                </a:ext>
              </a:extLst>
            </p:cNvPr>
            <p:cNvSpPr/>
            <p:nvPr/>
          </p:nvSpPr>
          <p:spPr>
            <a:xfrm>
              <a:off x="4266040" y="1368287"/>
              <a:ext cx="253884" cy="593119"/>
            </a:xfrm>
            <a:custGeom>
              <a:avLst/>
              <a:gdLst/>
              <a:ahLst/>
              <a:cxnLst/>
              <a:rect l="l" t="t" r="r" b="b"/>
              <a:pathLst>
                <a:path w="10635" h="16697" extrusionOk="0">
                  <a:moveTo>
                    <a:pt x="10635" y="0"/>
                  </a:moveTo>
                  <a:lnTo>
                    <a:pt x="0" y="12722"/>
                  </a:lnTo>
                  <a:lnTo>
                    <a:pt x="10635" y="16697"/>
                  </a:lnTo>
                  <a:close/>
                </a:path>
              </a:pathLst>
            </a:custGeom>
            <a:solidFill>
              <a:srgbClr val="06AEAA"/>
            </a:solidFill>
            <a:ln>
              <a:noFill/>
            </a:ln>
          </p:spPr>
          <p:txBody>
            <a:bodyPr/>
            <a:lstStyle/>
            <a:p>
              <a:endParaRPr lang="es-CO"/>
            </a:p>
          </p:txBody>
        </p:sp>
        <p:sp>
          <p:nvSpPr>
            <p:cNvPr id="19" name="Google Shape;81;p14">
              <a:extLst>
                <a:ext uri="{FF2B5EF4-FFF2-40B4-BE49-F238E27FC236}">
                  <a16:creationId xmlns:a16="http://schemas.microsoft.com/office/drawing/2014/main" id="{ABABBF7D-9B83-DFEF-08BB-6E60A9265335}"/>
                </a:ext>
              </a:extLst>
            </p:cNvPr>
            <p:cNvSpPr/>
            <p:nvPr/>
          </p:nvSpPr>
          <p:spPr>
            <a:xfrm flipH="1">
              <a:off x="4518734" y="1368287"/>
              <a:ext cx="253884" cy="593119"/>
            </a:xfrm>
            <a:custGeom>
              <a:avLst/>
              <a:gdLst/>
              <a:ahLst/>
              <a:cxnLst/>
              <a:rect l="l" t="t" r="r" b="b"/>
              <a:pathLst>
                <a:path w="10635" h="16697" extrusionOk="0">
                  <a:moveTo>
                    <a:pt x="10635" y="0"/>
                  </a:moveTo>
                  <a:lnTo>
                    <a:pt x="0" y="12722"/>
                  </a:lnTo>
                  <a:lnTo>
                    <a:pt x="10635" y="16697"/>
                  </a:lnTo>
                  <a:close/>
                </a:path>
              </a:pathLst>
            </a:custGeom>
            <a:solidFill>
              <a:srgbClr val="06AEAA"/>
            </a:solidFill>
            <a:ln>
              <a:noFill/>
            </a:ln>
          </p:spPr>
          <p:txBody>
            <a:bodyPr/>
            <a:lstStyle/>
            <a:p>
              <a:endParaRPr lang="es-CO"/>
            </a:p>
          </p:txBody>
        </p:sp>
        <p:sp>
          <p:nvSpPr>
            <p:cNvPr id="20" name="Google Shape;82;p14">
              <a:extLst>
                <a:ext uri="{FF2B5EF4-FFF2-40B4-BE49-F238E27FC236}">
                  <a16:creationId xmlns:a16="http://schemas.microsoft.com/office/drawing/2014/main" id="{0736DA5B-02EF-B071-418D-31DDC428F85A}"/>
                </a:ext>
              </a:extLst>
            </p:cNvPr>
            <p:cNvSpPr/>
            <p:nvPr/>
          </p:nvSpPr>
          <p:spPr>
            <a:xfrm>
              <a:off x="3877348" y="2290728"/>
              <a:ext cx="642683" cy="657851"/>
            </a:xfrm>
            <a:custGeom>
              <a:avLst/>
              <a:gdLst/>
              <a:ahLst/>
              <a:cxnLst/>
              <a:rect l="l" t="t" r="r" b="b"/>
              <a:pathLst>
                <a:path w="65016" h="46623" extrusionOk="0">
                  <a:moveTo>
                    <a:pt x="17858" y="0"/>
                  </a:moveTo>
                  <a:lnTo>
                    <a:pt x="0" y="22135"/>
                  </a:lnTo>
                  <a:lnTo>
                    <a:pt x="65016" y="46623"/>
                  </a:lnTo>
                  <a:lnTo>
                    <a:pt x="65016" y="17537"/>
                  </a:lnTo>
                  <a:close/>
                </a:path>
              </a:pathLst>
            </a:custGeom>
            <a:solidFill>
              <a:srgbClr val="06AEAA"/>
            </a:solidFill>
            <a:ln>
              <a:noFill/>
            </a:ln>
          </p:spPr>
          <p:txBody>
            <a:bodyPr/>
            <a:lstStyle/>
            <a:p>
              <a:endParaRPr lang="es-CO"/>
            </a:p>
          </p:txBody>
        </p:sp>
        <p:sp>
          <p:nvSpPr>
            <p:cNvPr id="21" name="Google Shape;83;p14">
              <a:extLst>
                <a:ext uri="{FF2B5EF4-FFF2-40B4-BE49-F238E27FC236}">
                  <a16:creationId xmlns:a16="http://schemas.microsoft.com/office/drawing/2014/main" id="{0C769AF7-5627-A9F4-0ECC-1B7A3FF20015}"/>
                </a:ext>
              </a:extLst>
            </p:cNvPr>
            <p:cNvSpPr/>
            <p:nvPr/>
          </p:nvSpPr>
          <p:spPr>
            <a:xfrm flipH="1">
              <a:off x="4518572" y="2291772"/>
              <a:ext cx="642683" cy="657851"/>
            </a:xfrm>
            <a:custGeom>
              <a:avLst/>
              <a:gdLst/>
              <a:ahLst/>
              <a:cxnLst/>
              <a:rect l="l" t="t" r="r" b="b"/>
              <a:pathLst>
                <a:path w="65016" h="46623" extrusionOk="0">
                  <a:moveTo>
                    <a:pt x="17858" y="0"/>
                  </a:moveTo>
                  <a:lnTo>
                    <a:pt x="0" y="22135"/>
                  </a:lnTo>
                  <a:lnTo>
                    <a:pt x="65016" y="46623"/>
                  </a:lnTo>
                  <a:lnTo>
                    <a:pt x="65016" y="17537"/>
                  </a:lnTo>
                  <a:close/>
                </a:path>
              </a:pathLst>
            </a:custGeom>
            <a:solidFill>
              <a:srgbClr val="06AEAA"/>
            </a:solidFill>
            <a:ln>
              <a:noFill/>
            </a:ln>
          </p:spPr>
          <p:txBody>
            <a:bodyPr/>
            <a:lstStyle/>
            <a:p>
              <a:endParaRPr lang="es-CO"/>
            </a:p>
          </p:txBody>
        </p:sp>
        <p:sp>
          <p:nvSpPr>
            <p:cNvPr id="22" name="Google Shape;84;p14">
              <a:extLst>
                <a:ext uri="{FF2B5EF4-FFF2-40B4-BE49-F238E27FC236}">
                  <a16:creationId xmlns:a16="http://schemas.microsoft.com/office/drawing/2014/main" id="{A7E660E9-53B6-5380-9CE4-6284204916BF}"/>
                </a:ext>
              </a:extLst>
            </p:cNvPr>
            <p:cNvSpPr/>
            <p:nvPr/>
          </p:nvSpPr>
          <p:spPr>
            <a:xfrm flipH="1">
              <a:off x="4522009" y="2708179"/>
              <a:ext cx="881371" cy="854431"/>
            </a:xfrm>
            <a:custGeom>
              <a:avLst/>
              <a:gdLst/>
              <a:ahLst/>
              <a:cxnLst/>
              <a:rect l="l" t="t" r="r" b="b"/>
              <a:pathLst>
                <a:path w="31954" h="20822" extrusionOk="0">
                  <a:moveTo>
                    <a:pt x="7355" y="0"/>
                  </a:moveTo>
                  <a:lnTo>
                    <a:pt x="31954" y="8796"/>
                  </a:lnTo>
                  <a:lnTo>
                    <a:pt x="31954" y="20822"/>
                  </a:lnTo>
                  <a:lnTo>
                    <a:pt x="0" y="8895"/>
                  </a:lnTo>
                  <a:close/>
                </a:path>
              </a:pathLst>
            </a:custGeom>
            <a:solidFill>
              <a:srgbClr val="06AEAA"/>
            </a:solidFill>
            <a:ln>
              <a:noFill/>
            </a:ln>
          </p:spPr>
          <p:txBody>
            <a:bodyPr/>
            <a:lstStyle/>
            <a:p>
              <a:endParaRPr lang="es-CO"/>
            </a:p>
          </p:txBody>
        </p:sp>
      </p:grpSp>
      <p:grpSp>
        <p:nvGrpSpPr>
          <p:cNvPr id="23" name="Google Shape;85;p14">
            <a:extLst>
              <a:ext uri="{FF2B5EF4-FFF2-40B4-BE49-F238E27FC236}">
                <a16:creationId xmlns:a16="http://schemas.microsoft.com/office/drawing/2014/main" id="{8CC5EB77-4E91-B0CA-A50D-25E2BB956DC5}"/>
              </a:ext>
            </a:extLst>
          </p:cNvPr>
          <p:cNvGrpSpPr/>
          <p:nvPr/>
        </p:nvGrpSpPr>
        <p:grpSpPr>
          <a:xfrm>
            <a:off x="538716" y="3886598"/>
            <a:ext cx="2854873" cy="834659"/>
            <a:chOff x="1356213" y="2507616"/>
            <a:chExt cx="2409582" cy="747300"/>
          </a:xfrm>
        </p:grpSpPr>
        <p:cxnSp>
          <p:nvCxnSpPr>
            <p:cNvPr id="24" name="Google Shape;86;p14">
              <a:extLst>
                <a:ext uri="{FF2B5EF4-FFF2-40B4-BE49-F238E27FC236}">
                  <a16:creationId xmlns:a16="http://schemas.microsoft.com/office/drawing/2014/main" id="{1ECDE929-5EF5-BD48-EC2A-C7F86C942917}"/>
                </a:ext>
              </a:extLst>
            </p:cNvPr>
            <p:cNvCxnSpPr/>
            <p:nvPr/>
          </p:nvCxnSpPr>
          <p:spPr>
            <a:xfrm rot="10800000">
              <a:off x="2915895" y="2881250"/>
              <a:ext cx="849900" cy="0"/>
            </a:xfrm>
            <a:prstGeom prst="straightConnector1">
              <a:avLst/>
            </a:prstGeom>
            <a:noFill/>
            <a:ln w="9525" cap="flat" cmpd="sng">
              <a:solidFill>
                <a:srgbClr val="BDBDBD"/>
              </a:solidFill>
              <a:prstDash val="solid"/>
              <a:round/>
              <a:headEnd type="none" w="sm" len="sm"/>
              <a:tailEnd type="none" w="sm" len="sm"/>
            </a:ln>
          </p:spPr>
        </p:cxnSp>
        <p:sp>
          <p:nvSpPr>
            <p:cNvPr id="25" name="Google Shape;87;p14">
              <a:extLst>
                <a:ext uri="{FF2B5EF4-FFF2-40B4-BE49-F238E27FC236}">
                  <a16:creationId xmlns:a16="http://schemas.microsoft.com/office/drawing/2014/main" id="{B88D4D32-286C-EA83-684A-FBD59FD38D56}"/>
                </a:ext>
              </a:extLst>
            </p:cNvPr>
            <p:cNvSpPr txBox="1"/>
            <p:nvPr/>
          </p:nvSpPr>
          <p:spPr>
            <a:xfrm>
              <a:off x="1356213" y="2507616"/>
              <a:ext cx="1502921" cy="747300"/>
            </a:xfrm>
            <a:prstGeom prst="rect">
              <a:avLst/>
            </a:prstGeom>
            <a:noFill/>
            <a:ln>
              <a:noFill/>
            </a:ln>
          </p:spPr>
          <p:txBody>
            <a:bodyPr spcFirstLastPara="1" wrap="square" lIns="121900" tIns="121900" rIns="121900" bIns="121900" anchor="ctr" anchorCtr="0">
              <a:noAutofit/>
            </a:bodyPr>
            <a:lstStyle/>
            <a:p>
              <a:pPr marL="0" lvl="0" indent="0" algn="r" rtl="0">
                <a:lnSpc>
                  <a:spcPct val="115000"/>
                </a:lnSpc>
                <a:spcBef>
                  <a:spcPts val="0"/>
                </a:spcBef>
                <a:spcAft>
                  <a:spcPts val="2100"/>
                </a:spcAft>
                <a:buClr>
                  <a:schemeClr val="dk1"/>
                </a:buClr>
                <a:buSzPts val="1100"/>
                <a:buFont typeface="Arial"/>
                <a:buNone/>
              </a:pPr>
              <a:r>
                <a:rPr lang="en-US" sz="1500" b="1" dirty="0" err="1">
                  <a:solidFill>
                    <a:schemeClr val="dk1"/>
                  </a:solidFill>
                  <a:latin typeface="Montserrat"/>
                  <a:ea typeface="Montserrat"/>
                  <a:cs typeface="Montserrat"/>
                  <a:sym typeface="Montserrat"/>
                </a:rPr>
                <a:t>Revisión</a:t>
              </a:r>
              <a:r>
                <a:rPr lang="en-US" sz="1500" b="1" dirty="0">
                  <a:solidFill>
                    <a:schemeClr val="dk1"/>
                  </a:solidFill>
                  <a:latin typeface="Montserrat"/>
                  <a:ea typeface="Montserrat"/>
                  <a:cs typeface="Montserrat"/>
                  <a:sym typeface="Montserrat"/>
                </a:rPr>
                <a:t> de hojas de </a:t>
              </a:r>
              <a:r>
                <a:rPr lang="en-US" sz="1500" b="1" dirty="0" err="1">
                  <a:solidFill>
                    <a:schemeClr val="dk1"/>
                  </a:solidFill>
                  <a:latin typeface="Montserrat"/>
                  <a:ea typeface="Montserrat"/>
                  <a:cs typeface="Montserrat"/>
                  <a:sym typeface="Montserrat"/>
                </a:rPr>
                <a:t>vida</a:t>
              </a:r>
              <a:r>
                <a:rPr lang="en-US" sz="1500" b="1" dirty="0">
                  <a:solidFill>
                    <a:schemeClr val="dk1"/>
                  </a:solidFill>
                  <a:latin typeface="Montserrat"/>
                  <a:ea typeface="Montserrat"/>
                  <a:cs typeface="Montserrat"/>
                  <a:sym typeface="Montserrat"/>
                </a:rPr>
                <a:t>.</a:t>
              </a:r>
              <a:endParaRPr sz="1500" dirty="0">
                <a:latin typeface="Montserrat"/>
                <a:ea typeface="Montserrat"/>
                <a:cs typeface="Montserrat"/>
                <a:sym typeface="Montserrat"/>
              </a:endParaRPr>
            </a:p>
          </p:txBody>
        </p:sp>
        <p:sp>
          <p:nvSpPr>
            <p:cNvPr id="26" name="Google Shape;88;p14">
              <a:extLst>
                <a:ext uri="{FF2B5EF4-FFF2-40B4-BE49-F238E27FC236}">
                  <a16:creationId xmlns:a16="http://schemas.microsoft.com/office/drawing/2014/main" id="{14AC5FC2-8DA1-E324-E5AD-4601D2121E3C}"/>
                </a:ext>
              </a:extLst>
            </p:cNvPr>
            <p:cNvSpPr/>
            <p:nvPr/>
          </p:nvSpPr>
          <p:spPr>
            <a:xfrm>
              <a:off x="2874851" y="2780836"/>
              <a:ext cx="198600" cy="198300"/>
            </a:xfrm>
            <a:prstGeom prst="ellipse">
              <a:avLst/>
            </a:prstGeom>
            <a:solidFill>
              <a:srgbClr val="06AEA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27" name="Google Shape;89;p14">
            <a:extLst>
              <a:ext uri="{FF2B5EF4-FFF2-40B4-BE49-F238E27FC236}">
                <a16:creationId xmlns:a16="http://schemas.microsoft.com/office/drawing/2014/main" id="{66E7F807-BBAB-4EBA-6AA2-EDFBBD5047AA}"/>
              </a:ext>
            </a:extLst>
          </p:cNvPr>
          <p:cNvGrpSpPr/>
          <p:nvPr/>
        </p:nvGrpSpPr>
        <p:grpSpPr>
          <a:xfrm>
            <a:off x="5662524" y="3387273"/>
            <a:ext cx="3382240" cy="834659"/>
            <a:chOff x="5064450" y="2086427"/>
            <a:chExt cx="3520713" cy="747300"/>
          </a:xfrm>
        </p:grpSpPr>
        <p:cxnSp>
          <p:nvCxnSpPr>
            <p:cNvPr id="28" name="Google Shape;90;p14">
              <a:extLst>
                <a:ext uri="{FF2B5EF4-FFF2-40B4-BE49-F238E27FC236}">
                  <a16:creationId xmlns:a16="http://schemas.microsoft.com/office/drawing/2014/main" id="{10A2BF55-0A6C-334B-2ECB-D4F3A486923F}"/>
                </a:ext>
              </a:extLst>
            </p:cNvPr>
            <p:cNvCxnSpPr/>
            <p:nvPr/>
          </p:nvCxnSpPr>
          <p:spPr>
            <a:xfrm>
              <a:off x="5064450" y="2460069"/>
              <a:ext cx="1119000" cy="0"/>
            </a:xfrm>
            <a:prstGeom prst="straightConnector1">
              <a:avLst/>
            </a:prstGeom>
            <a:noFill/>
            <a:ln w="9525" cap="flat" cmpd="sng">
              <a:solidFill>
                <a:srgbClr val="BDBDBD"/>
              </a:solidFill>
              <a:prstDash val="solid"/>
              <a:round/>
              <a:headEnd type="none" w="sm" len="sm"/>
              <a:tailEnd type="none" w="sm" len="sm"/>
            </a:ln>
          </p:spPr>
        </p:cxnSp>
        <p:sp>
          <p:nvSpPr>
            <p:cNvPr id="29" name="Google Shape;91;p14">
              <a:extLst>
                <a:ext uri="{FF2B5EF4-FFF2-40B4-BE49-F238E27FC236}">
                  <a16:creationId xmlns:a16="http://schemas.microsoft.com/office/drawing/2014/main" id="{C1355087-D63D-25D6-9376-EA0A3458B1CD}"/>
                </a:ext>
              </a:extLst>
            </p:cNvPr>
            <p:cNvSpPr txBox="1"/>
            <p:nvPr/>
          </p:nvSpPr>
          <p:spPr>
            <a:xfrm>
              <a:off x="6223863" y="2086427"/>
              <a:ext cx="2361300" cy="747300"/>
            </a:xfrm>
            <a:prstGeom prst="rect">
              <a:avLst/>
            </a:prstGeom>
            <a:noFill/>
            <a:ln>
              <a:noFill/>
            </a:ln>
          </p:spPr>
          <p:txBody>
            <a:bodyPr spcFirstLastPara="1" wrap="square" lIns="121900" tIns="121900" rIns="121900" bIns="121900" anchor="ctr" anchorCtr="0">
              <a:noAutofit/>
            </a:bodyPr>
            <a:lstStyle/>
            <a:p>
              <a:pPr marL="0" lvl="0" indent="0" algn="l" rtl="0">
                <a:lnSpc>
                  <a:spcPct val="115000"/>
                </a:lnSpc>
                <a:spcBef>
                  <a:spcPts val="0"/>
                </a:spcBef>
                <a:spcAft>
                  <a:spcPts val="2100"/>
                </a:spcAft>
                <a:buNone/>
              </a:pPr>
              <a:r>
                <a:rPr lang="en-US" sz="1500" dirty="0" err="1">
                  <a:latin typeface="Montserrat"/>
                  <a:ea typeface="Montserrat"/>
                  <a:cs typeface="Montserrat"/>
                  <a:sym typeface="Montserrat"/>
                </a:rPr>
                <a:t>Aplicación</a:t>
              </a:r>
              <a:r>
                <a:rPr lang="en-US" sz="1500" dirty="0">
                  <a:latin typeface="Montserrat"/>
                  <a:ea typeface="Montserrat"/>
                  <a:cs typeface="Montserrat"/>
                  <a:sym typeface="Montserrat"/>
                </a:rPr>
                <a:t> de </a:t>
              </a:r>
              <a:r>
                <a:rPr lang="en-US" sz="1500" dirty="0" err="1">
                  <a:latin typeface="Montserrat"/>
                  <a:ea typeface="Montserrat"/>
                  <a:cs typeface="Montserrat"/>
                  <a:sym typeface="Montserrat"/>
                </a:rPr>
                <a:t>pruebas</a:t>
              </a:r>
              <a:r>
                <a:rPr lang="en-US" sz="1500" dirty="0">
                  <a:latin typeface="Montserrat"/>
                  <a:ea typeface="Montserrat"/>
                  <a:cs typeface="Montserrat"/>
                  <a:sym typeface="Montserrat"/>
                </a:rPr>
                <a:t> </a:t>
              </a:r>
              <a:r>
                <a:rPr lang="en-US" sz="1500" dirty="0" err="1">
                  <a:latin typeface="Montserrat"/>
                  <a:ea typeface="Montserrat"/>
                  <a:cs typeface="Montserrat"/>
                  <a:sym typeface="Montserrat"/>
                </a:rPr>
                <a:t>psicotécnicas</a:t>
              </a:r>
              <a:r>
                <a:rPr lang="en-US" sz="1500" dirty="0">
                  <a:latin typeface="Montserrat"/>
                  <a:ea typeface="Montserrat"/>
                  <a:cs typeface="Montserrat"/>
                  <a:sym typeface="Montserrat"/>
                </a:rPr>
                <a:t>.</a:t>
              </a:r>
              <a:endParaRPr sz="1500" dirty="0">
                <a:latin typeface="Montserrat"/>
                <a:ea typeface="Montserrat"/>
                <a:cs typeface="Montserrat"/>
                <a:sym typeface="Montserrat"/>
              </a:endParaRPr>
            </a:p>
          </p:txBody>
        </p:sp>
        <p:sp>
          <p:nvSpPr>
            <p:cNvPr id="30" name="Google Shape;92;p14">
              <a:extLst>
                <a:ext uri="{FF2B5EF4-FFF2-40B4-BE49-F238E27FC236}">
                  <a16:creationId xmlns:a16="http://schemas.microsoft.com/office/drawing/2014/main" id="{AB594FE1-FD33-5268-5D11-3B2644EB5553}"/>
                </a:ext>
              </a:extLst>
            </p:cNvPr>
            <p:cNvSpPr/>
            <p:nvPr/>
          </p:nvSpPr>
          <p:spPr>
            <a:xfrm>
              <a:off x="6014671" y="2353882"/>
              <a:ext cx="198600" cy="198300"/>
            </a:xfrm>
            <a:prstGeom prst="ellipse">
              <a:avLst/>
            </a:prstGeom>
            <a:solidFill>
              <a:srgbClr val="06AEA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31" name="Google Shape;93;p14">
            <a:extLst>
              <a:ext uri="{FF2B5EF4-FFF2-40B4-BE49-F238E27FC236}">
                <a16:creationId xmlns:a16="http://schemas.microsoft.com/office/drawing/2014/main" id="{4EAAD2CC-3F60-87EF-BDCE-AA72D06230CA}"/>
              </a:ext>
            </a:extLst>
          </p:cNvPr>
          <p:cNvGrpSpPr/>
          <p:nvPr/>
        </p:nvGrpSpPr>
        <p:grpSpPr>
          <a:xfrm>
            <a:off x="4907659" y="2337148"/>
            <a:ext cx="3853570" cy="834659"/>
            <a:chOff x="4530625" y="1206568"/>
            <a:chExt cx="3811042" cy="747300"/>
          </a:xfrm>
        </p:grpSpPr>
        <p:cxnSp>
          <p:nvCxnSpPr>
            <p:cNvPr id="32" name="Google Shape;94;p14">
              <a:extLst>
                <a:ext uri="{FF2B5EF4-FFF2-40B4-BE49-F238E27FC236}">
                  <a16:creationId xmlns:a16="http://schemas.microsoft.com/office/drawing/2014/main" id="{C328E7E9-1CB3-D22E-D808-82BD0060BCE0}"/>
                </a:ext>
              </a:extLst>
            </p:cNvPr>
            <p:cNvCxnSpPr/>
            <p:nvPr/>
          </p:nvCxnSpPr>
          <p:spPr>
            <a:xfrm>
              <a:off x="4530625" y="1582195"/>
              <a:ext cx="1652700" cy="0"/>
            </a:xfrm>
            <a:prstGeom prst="straightConnector1">
              <a:avLst/>
            </a:prstGeom>
            <a:noFill/>
            <a:ln w="9525" cap="flat" cmpd="sng">
              <a:solidFill>
                <a:srgbClr val="BDBDBD"/>
              </a:solidFill>
              <a:prstDash val="solid"/>
              <a:round/>
              <a:headEnd type="none" w="sm" len="sm"/>
              <a:tailEnd type="none" w="sm" len="sm"/>
            </a:ln>
          </p:spPr>
        </p:cxnSp>
        <p:sp>
          <p:nvSpPr>
            <p:cNvPr id="33" name="Google Shape;95;p14">
              <a:extLst>
                <a:ext uri="{FF2B5EF4-FFF2-40B4-BE49-F238E27FC236}">
                  <a16:creationId xmlns:a16="http://schemas.microsoft.com/office/drawing/2014/main" id="{CDA98519-DDC1-A1A3-40FA-B8B59487EFD7}"/>
                </a:ext>
              </a:extLst>
            </p:cNvPr>
            <p:cNvSpPr txBox="1"/>
            <p:nvPr/>
          </p:nvSpPr>
          <p:spPr>
            <a:xfrm>
              <a:off x="6214367" y="1206568"/>
              <a:ext cx="2127300" cy="747300"/>
            </a:xfrm>
            <a:prstGeom prst="rect">
              <a:avLst/>
            </a:prstGeom>
            <a:noFill/>
            <a:ln>
              <a:noFill/>
            </a:ln>
          </p:spPr>
          <p:txBody>
            <a:bodyPr spcFirstLastPara="1" wrap="square" lIns="121900" tIns="121900" rIns="121900" bIns="121900" anchor="ctr" anchorCtr="0">
              <a:noAutofit/>
            </a:bodyPr>
            <a:lstStyle/>
            <a:p>
              <a:pPr marL="0" lvl="0" indent="0" algn="l" rtl="0">
                <a:lnSpc>
                  <a:spcPct val="115000"/>
                </a:lnSpc>
                <a:spcBef>
                  <a:spcPts val="0"/>
                </a:spcBef>
                <a:spcAft>
                  <a:spcPts val="2100"/>
                </a:spcAft>
                <a:buNone/>
              </a:pPr>
              <a:r>
                <a:rPr lang="en-US" sz="1500" dirty="0" err="1">
                  <a:latin typeface="Montserrat"/>
                  <a:ea typeface="Montserrat"/>
                  <a:cs typeface="Montserrat"/>
                  <a:sym typeface="Montserrat"/>
                </a:rPr>
                <a:t>Proceso</a:t>
              </a:r>
              <a:r>
                <a:rPr lang="en-US" sz="1500" dirty="0">
                  <a:latin typeface="Montserrat"/>
                  <a:ea typeface="Montserrat"/>
                  <a:cs typeface="Montserrat"/>
                  <a:sym typeface="Montserrat"/>
                </a:rPr>
                <a:t> de </a:t>
              </a:r>
              <a:r>
                <a:rPr lang="en-US" sz="1500" dirty="0" err="1">
                  <a:latin typeface="Montserrat"/>
                  <a:ea typeface="Montserrat"/>
                  <a:cs typeface="Montserrat"/>
                  <a:sym typeface="Montserrat"/>
                </a:rPr>
                <a:t>entrevistas</a:t>
              </a:r>
              <a:r>
                <a:rPr lang="en-US" sz="1500" dirty="0">
                  <a:latin typeface="Montserrat"/>
                  <a:ea typeface="Montserrat"/>
                  <a:cs typeface="Montserrat"/>
                  <a:sym typeface="Montserrat"/>
                </a:rPr>
                <a:t>.</a:t>
              </a:r>
              <a:endParaRPr sz="1500" dirty="0">
                <a:latin typeface="Montserrat"/>
                <a:ea typeface="Montserrat"/>
                <a:cs typeface="Montserrat"/>
                <a:sym typeface="Montserrat"/>
              </a:endParaRPr>
            </a:p>
          </p:txBody>
        </p:sp>
        <p:sp>
          <p:nvSpPr>
            <p:cNvPr id="34" name="Google Shape;96;p14">
              <a:extLst>
                <a:ext uri="{FF2B5EF4-FFF2-40B4-BE49-F238E27FC236}">
                  <a16:creationId xmlns:a16="http://schemas.microsoft.com/office/drawing/2014/main" id="{859221DA-E2CF-560C-5E0C-A2F48D09588B}"/>
                </a:ext>
              </a:extLst>
            </p:cNvPr>
            <p:cNvSpPr/>
            <p:nvPr/>
          </p:nvSpPr>
          <p:spPr>
            <a:xfrm>
              <a:off x="6014671" y="1481782"/>
              <a:ext cx="198600" cy="198300"/>
            </a:xfrm>
            <a:prstGeom prst="ellipse">
              <a:avLst/>
            </a:prstGeom>
            <a:solidFill>
              <a:srgbClr val="06AEA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35" name="Google Shape;97;p14">
            <a:extLst>
              <a:ext uri="{FF2B5EF4-FFF2-40B4-BE49-F238E27FC236}">
                <a16:creationId xmlns:a16="http://schemas.microsoft.com/office/drawing/2014/main" id="{5339F1B7-1B44-6C05-57DD-5DC6457DEFE2}"/>
              </a:ext>
            </a:extLst>
          </p:cNvPr>
          <p:cNvGrpSpPr/>
          <p:nvPr/>
        </p:nvGrpSpPr>
        <p:grpSpPr>
          <a:xfrm>
            <a:off x="198474" y="2905123"/>
            <a:ext cx="3873817" cy="834659"/>
            <a:chOff x="328522" y="1672386"/>
            <a:chExt cx="3884303" cy="747300"/>
          </a:xfrm>
        </p:grpSpPr>
        <p:cxnSp>
          <p:nvCxnSpPr>
            <p:cNvPr id="36" name="Google Shape;98;p14">
              <a:extLst>
                <a:ext uri="{FF2B5EF4-FFF2-40B4-BE49-F238E27FC236}">
                  <a16:creationId xmlns:a16="http://schemas.microsoft.com/office/drawing/2014/main" id="{5307517B-3E8F-1084-45E5-79620952CBDC}"/>
                </a:ext>
              </a:extLst>
            </p:cNvPr>
            <p:cNvCxnSpPr/>
            <p:nvPr/>
          </p:nvCxnSpPr>
          <p:spPr>
            <a:xfrm rot="10800000">
              <a:off x="2921325" y="2046050"/>
              <a:ext cx="1291500" cy="0"/>
            </a:xfrm>
            <a:prstGeom prst="straightConnector1">
              <a:avLst/>
            </a:prstGeom>
            <a:noFill/>
            <a:ln w="9525" cap="flat" cmpd="sng">
              <a:solidFill>
                <a:srgbClr val="BDBDBD"/>
              </a:solidFill>
              <a:prstDash val="solid"/>
              <a:round/>
              <a:headEnd type="none" w="sm" len="sm"/>
              <a:tailEnd type="none" w="sm" len="sm"/>
            </a:ln>
          </p:spPr>
        </p:cxnSp>
        <p:sp>
          <p:nvSpPr>
            <p:cNvPr id="37" name="Google Shape;99;p14">
              <a:extLst>
                <a:ext uri="{FF2B5EF4-FFF2-40B4-BE49-F238E27FC236}">
                  <a16:creationId xmlns:a16="http://schemas.microsoft.com/office/drawing/2014/main" id="{3533FE25-7091-4290-DC39-89BE3A9E09E0}"/>
                </a:ext>
              </a:extLst>
            </p:cNvPr>
            <p:cNvSpPr txBox="1"/>
            <p:nvPr/>
          </p:nvSpPr>
          <p:spPr>
            <a:xfrm>
              <a:off x="328522" y="1672386"/>
              <a:ext cx="2542800" cy="747300"/>
            </a:xfrm>
            <a:prstGeom prst="rect">
              <a:avLst/>
            </a:prstGeom>
            <a:noFill/>
            <a:ln>
              <a:noFill/>
            </a:ln>
          </p:spPr>
          <p:txBody>
            <a:bodyPr spcFirstLastPara="1" wrap="square" lIns="121900" tIns="121900" rIns="121900" bIns="121900" anchor="ctr" anchorCtr="0">
              <a:noAutofit/>
            </a:bodyPr>
            <a:lstStyle/>
            <a:p>
              <a:pPr marL="0" lvl="0" indent="0" algn="r" rtl="0">
                <a:lnSpc>
                  <a:spcPct val="115000"/>
                </a:lnSpc>
                <a:spcBef>
                  <a:spcPts val="0"/>
                </a:spcBef>
                <a:spcAft>
                  <a:spcPts val="2100"/>
                </a:spcAft>
                <a:buClr>
                  <a:schemeClr val="dk1"/>
                </a:buClr>
                <a:buSzPts val="1100"/>
                <a:buFont typeface="Arial"/>
                <a:buNone/>
              </a:pPr>
              <a:r>
                <a:rPr lang="en-US" sz="1500" dirty="0" err="1">
                  <a:solidFill>
                    <a:schemeClr val="dk1"/>
                  </a:solidFill>
                  <a:latin typeface="Montserrat"/>
                  <a:ea typeface="Montserrat"/>
                  <a:cs typeface="Montserrat"/>
                  <a:sym typeface="Montserrat"/>
                </a:rPr>
                <a:t>Verificación</a:t>
              </a:r>
              <a:r>
                <a:rPr lang="en-US" sz="1500" dirty="0">
                  <a:solidFill>
                    <a:schemeClr val="dk1"/>
                  </a:solidFill>
                  <a:latin typeface="Montserrat"/>
                  <a:ea typeface="Montserrat"/>
                  <a:cs typeface="Montserrat"/>
                  <a:sym typeface="Montserrat"/>
                </a:rPr>
                <a:t> de </a:t>
              </a:r>
              <a:r>
                <a:rPr lang="en-US" sz="1500" dirty="0" err="1">
                  <a:solidFill>
                    <a:schemeClr val="dk1"/>
                  </a:solidFill>
                  <a:latin typeface="Montserrat"/>
                  <a:ea typeface="Montserrat"/>
                  <a:cs typeface="Montserrat"/>
                  <a:sym typeface="Montserrat"/>
                </a:rPr>
                <a:t>documentación</a:t>
              </a:r>
              <a:r>
                <a:rPr lang="en-US" sz="1500" dirty="0">
                  <a:solidFill>
                    <a:schemeClr val="dk1"/>
                  </a:solidFill>
                  <a:latin typeface="Montserrat"/>
                  <a:ea typeface="Montserrat"/>
                  <a:cs typeface="Montserrat"/>
                  <a:sym typeface="Montserrat"/>
                </a:rPr>
                <a:t>, </a:t>
              </a:r>
              <a:r>
                <a:rPr lang="en-US" sz="1500" dirty="0" err="1">
                  <a:solidFill>
                    <a:schemeClr val="dk1"/>
                  </a:solidFill>
                  <a:latin typeface="Montserrat"/>
                  <a:ea typeface="Montserrat"/>
                  <a:cs typeface="Montserrat"/>
                  <a:sym typeface="Montserrat"/>
                </a:rPr>
                <a:t>referencias</a:t>
              </a:r>
              <a:r>
                <a:rPr lang="en-US" sz="1500" dirty="0">
                  <a:solidFill>
                    <a:schemeClr val="dk1"/>
                  </a:solidFill>
                  <a:latin typeface="Montserrat"/>
                  <a:ea typeface="Montserrat"/>
                  <a:cs typeface="Montserrat"/>
                  <a:sym typeface="Montserrat"/>
                </a:rPr>
                <a:t> y </a:t>
              </a:r>
              <a:r>
                <a:rPr lang="en-US" sz="1500" dirty="0" err="1">
                  <a:solidFill>
                    <a:schemeClr val="dk1"/>
                  </a:solidFill>
                  <a:latin typeface="Montserrat"/>
                  <a:ea typeface="Montserrat"/>
                  <a:cs typeface="Montserrat"/>
                  <a:sym typeface="Montserrat"/>
                </a:rPr>
                <a:t>antecedentes</a:t>
              </a:r>
              <a:r>
                <a:rPr lang="en-US" sz="1500" dirty="0">
                  <a:solidFill>
                    <a:schemeClr val="dk1"/>
                  </a:solidFill>
                  <a:latin typeface="Montserrat"/>
                  <a:ea typeface="Montserrat"/>
                  <a:cs typeface="Montserrat"/>
                  <a:sym typeface="Montserrat"/>
                </a:rPr>
                <a:t>. </a:t>
              </a:r>
              <a:endParaRPr sz="1500" dirty="0">
                <a:latin typeface="Montserrat"/>
                <a:ea typeface="Montserrat"/>
                <a:cs typeface="Montserrat"/>
                <a:sym typeface="Montserrat"/>
              </a:endParaRPr>
            </a:p>
          </p:txBody>
        </p:sp>
        <p:sp>
          <p:nvSpPr>
            <p:cNvPr id="38" name="Google Shape;100;p14">
              <a:extLst>
                <a:ext uri="{FF2B5EF4-FFF2-40B4-BE49-F238E27FC236}">
                  <a16:creationId xmlns:a16="http://schemas.microsoft.com/office/drawing/2014/main" id="{E9D4B14B-0B3F-DF3A-B820-0857361F90D1}"/>
                </a:ext>
              </a:extLst>
            </p:cNvPr>
            <p:cNvSpPr/>
            <p:nvPr/>
          </p:nvSpPr>
          <p:spPr>
            <a:xfrm>
              <a:off x="2874851" y="1943786"/>
              <a:ext cx="198600" cy="198300"/>
            </a:xfrm>
            <a:prstGeom prst="ellipse">
              <a:avLst/>
            </a:prstGeom>
            <a:solidFill>
              <a:srgbClr val="06AEA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grpSp>
        <p:nvGrpSpPr>
          <p:cNvPr id="39" name="Google Shape;101;p14">
            <a:extLst>
              <a:ext uri="{FF2B5EF4-FFF2-40B4-BE49-F238E27FC236}">
                <a16:creationId xmlns:a16="http://schemas.microsoft.com/office/drawing/2014/main" id="{513848E5-CF72-8F11-557F-895EC952CCF9}"/>
              </a:ext>
            </a:extLst>
          </p:cNvPr>
          <p:cNvGrpSpPr/>
          <p:nvPr/>
        </p:nvGrpSpPr>
        <p:grpSpPr>
          <a:xfrm>
            <a:off x="6366760" y="4375149"/>
            <a:ext cx="3209631" cy="834659"/>
            <a:chOff x="5574150" y="3083451"/>
            <a:chExt cx="2709006" cy="747300"/>
          </a:xfrm>
        </p:grpSpPr>
        <p:cxnSp>
          <p:nvCxnSpPr>
            <p:cNvPr id="40" name="Google Shape;102;p14">
              <a:extLst>
                <a:ext uri="{FF2B5EF4-FFF2-40B4-BE49-F238E27FC236}">
                  <a16:creationId xmlns:a16="http://schemas.microsoft.com/office/drawing/2014/main" id="{1134C266-BCDC-25AE-651A-E556383BC130}"/>
                </a:ext>
              </a:extLst>
            </p:cNvPr>
            <p:cNvCxnSpPr/>
            <p:nvPr/>
          </p:nvCxnSpPr>
          <p:spPr>
            <a:xfrm>
              <a:off x="5574150" y="3449448"/>
              <a:ext cx="609300" cy="0"/>
            </a:xfrm>
            <a:prstGeom prst="straightConnector1">
              <a:avLst/>
            </a:prstGeom>
            <a:noFill/>
            <a:ln w="9525" cap="flat" cmpd="sng">
              <a:solidFill>
                <a:srgbClr val="BDBDBD"/>
              </a:solidFill>
              <a:prstDash val="solid"/>
              <a:round/>
              <a:headEnd type="none" w="sm" len="sm"/>
              <a:tailEnd type="none" w="sm" len="sm"/>
            </a:ln>
          </p:spPr>
        </p:cxnSp>
        <p:sp>
          <p:nvSpPr>
            <p:cNvPr id="41" name="Google Shape;103;p14">
              <a:extLst>
                <a:ext uri="{FF2B5EF4-FFF2-40B4-BE49-F238E27FC236}">
                  <a16:creationId xmlns:a16="http://schemas.microsoft.com/office/drawing/2014/main" id="{3B329156-99AB-F77B-19A6-99ECD7AC9EF7}"/>
                </a:ext>
              </a:extLst>
            </p:cNvPr>
            <p:cNvSpPr txBox="1"/>
            <p:nvPr/>
          </p:nvSpPr>
          <p:spPr>
            <a:xfrm>
              <a:off x="6223844" y="3083451"/>
              <a:ext cx="2059312" cy="747300"/>
            </a:xfrm>
            <a:prstGeom prst="rect">
              <a:avLst/>
            </a:prstGeom>
            <a:noFill/>
            <a:ln>
              <a:noFill/>
            </a:ln>
          </p:spPr>
          <p:txBody>
            <a:bodyPr spcFirstLastPara="1" wrap="square" lIns="121900" tIns="121900" rIns="121900" bIns="121900" anchor="ctr" anchorCtr="0">
              <a:noAutofit/>
            </a:bodyPr>
            <a:lstStyle/>
            <a:p>
              <a:pPr marL="0" lvl="0" indent="0" algn="l" rtl="0">
                <a:lnSpc>
                  <a:spcPct val="115000"/>
                </a:lnSpc>
                <a:spcBef>
                  <a:spcPts val="0"/>
                </a:spcBef>
                <a:spcAft>
                  <a:spcPts val="2100"/>
                </a:spcAft>
                <a:buNone/>
              </a:pPr>
              <a:r>
                <a:rPr lang="en-US" sz="1500" dirty="0">
                  <a:latin typeface="Montserrat"/>
                  <a:ea typeface="Montserrat"/>
                  <a:cs typeface="Montserrat"/>
                  <a:sym typeface="Montserrat"/>
                </a:rPr>
                <a:t>Examen de </a:t>
              </a:r>
              <a:r>
                <a:rPr lang="en-US" sz="1500" dirty="0" err="1">
                  <a:latin typeface="Montserrat"/>
                  <a:ea typeface="Montserrat"/>
                  <a:cs typeface="Montserrat"/>
                  <a:sym typeface="Montserrat"/>
                </a:rPr>
                <a:t>conocimientos</a:t>
              </a:r>
              <a:r>
                <a:rPr lang="en-US" sz="1500" dirty="0">
                  <a:latin typeface="Montserrat"/>
                  <a:ea typeface="Montserrat"/>
                  <a:cs typeface="Montserrat"/>
                  <a:sym typeface="Montserrat"/>
                </a:rPr>
                <a:t> </a:t>
              </a:r>
              <a:r>
                <a:rPr lang="en-US" sz="1500" dirty="0" err="1">
                  <a:latin typeface="Montserrat"/>
                  <a:ea typeface="Montserrat"/>
                  <a:cs typeface="Montserrat"/>
                  <a:sym typeface="Montserrat"/>
                </a:rPr>
                <a:t>médicos</a:t>
              </a:r>
              <a:r>
                <a:rPr lang="en-US" sz="1500" dirty="0">
                  <a:latin typeface="Montserrat"/>
                  <a:ea typeface="Montserrat"/>
                  <a:cs typeface="Montserrat"/>
                  <a:sym typeface="Montserrat"/>
                </a:rPr>
                <a:t>.</a:t>
              </a:r>
              <a:endParaRPr sz="1500" dirty="0">
                <a:latin typeface="Montserrat"/>
                <a:ea typeface="Montserrat"/>
                <a:cs typeface="Montserrat"/>
                <a:sym typeface="Montserrat"/>
              </a:endParaRPr>
            </a:p>
          </p:txBody>
        </p:sp>
        <p:sp>
          <p:nvSpPr>
            <p:cNvPr id="42" name="Google Shape;104;p14">
              <a:extLst>
                <a:ext uri="{FF2B5EF4-FFF2-40B4-BE49-F238E27FC236}">
                  <a16:creationId xmlns:a16="http://schemas.microsoft.com/office/drawing/2014/main" id="{E3CEB5F1-940F-574F-C6DA-DBEE79B70DEE}"/>
                </a:ext>
              </a:extLst>
            </p:cNvPr>
            <p:cNvSpPr/>
            <p:nvPr/>
          </p:nvSpPr>
          <p:spPr>
            <a:xfrm>
              <a:off x="6014671" y="3349032"/>
              <a:ext cx="198600" cy="198300"/>
            </a:xfrm>
            <a:prstGeom prst="ellipse">
              <a:avLst/>
            </a:prstGeom>
            <a:solidFill>
              <a:srgbClr val="06AEA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020178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09;p15">
            <a:extLst>
              <a:ext uri="{FF2B5EF4-FFF2-40B4-BE49-F238E27FC236}">
                <a16:creationId xmlns:a16="http://schemas.microsoft.com/office/drawing/2014/main" id="{2FD7E5F4-3187-5C72-FDB8-E753EF86A583}"/>
              </a:ext>
            </a:extLst>
          </p:cNvPr>
          <p:cNvSpPr txBox="1">
            <a:spLocks/>
          </p:cNvSpPr>
          <p:nvPr/>
        </p:nvSpPr>
        <p:spPr>
          <a:xfrm>
            <a:off x="480965" y="470660"/>
            <a:ext cx="8261818" cy="529500"/>
          </a:xfrm>
          <a:prstGeom prst="rect">
            <a:avLst/>
          </a:prstGeom>
          <a:noFill/>
          <a:ln>
            <a:noFill/>
          </a:ln>
        </p:spPr>
        <p:txBody>
          <a:bodyPr spcFirstLastPara="1" wrap="square" lIns="91425" tIns="45700" rIns="91425" bIns="45700" anchor="t" anchorCtr="0">
            <a:noAutofit/>
          </a:bodyPr>
          <a:lstStyle>
            <a:lvl1pPr algn="l" defTabSz="514350" rtl="0" eaLnBrk="1" latinLnBrk="0" hangingPunct="1">
              <a:lnSpc>
                <a:spcPct val="90000"/>
              </a:lnSpc>
              <a:spcBef>
                <a:spcPct val="0"/>
              </a:spcBef>
              <a:buNone/>
              <a:defRPr sz="2475" b="1" kern="1200">
                <a:solidFill>
                  <a:srgbClr val="00AAA7"/>
                </a:solidFill>
                <a:latin typeface="Montserrat" panose="02000505000000020004" pitchFamily="2" charset="0"/>
                <a:ea typeface="+mj-ea"/>
                <a:cs typeface="+mj-cs"/>
              </a:defRPr>
            </a:lvl1pPr>
          </a:lstStyle>
          <a:p>
            <a:pPr>
              <a:spcBef>
                <a:spcPts val="0"/>
              </a:spcBef>
              <a:buSzPts val="2000"/>
            </a:pPr>
            <a:r>
              <a:rPr lang="en-US" sz="2800" dirty="0"/>
              <a:t>¡</a:t>
            </a:r>
            <a:r>
              <a:rPr lang="en-US" sz="2800" dirty="0" err="1"/>
              <a:t>Impresiona</a:t>
            </a:r>
            <a:r>
              <a:rPr lang="en-US" sz="2800" dirty="0"/>
              <a:t> al </a:t>
            </a:r>
            <a:r>
              <a:rPr lang="en-US" sz="2800" dirty="0" err="1"/>
              <a:t>evaluador</a:t>
            </a:r>
            <a:r>
              <a:rPr lang="en-US" sz="2800" dirty="0"/>
              <a:t>!</a:t>
            </a:r>
          </a:p>
        </p:txBody>
      </p:sp>
      <p:sp>
        <p:nvSpPr>
          <p:cNvPr id="3" name="Google Shape;110;p15">
            <a:extLst>
              <a:ext uri="{FF2B5EF4-FFF2-40B4-BE49-F238E27FC236}">
                <a16:creationId xmlns:a16="http://schemas.microsoft.com/office/drawing/2014/main" id="{1E0F8C94-B24A-7C62-7F9E-A52B280DFFE2}"/>
              </a:ext>
            </a:extLst>
          </p:cNvPr>
          <p:cNvSpPr txBox="1">
            <a:spLocks/>
          </p:cNvSpPr>
          <p:nvPr/>
        </p:nvSpPr>
        <p:spPr>
          <a:xfrm>
            <a:off x="480965" y="917853"/>
            <a:ext cx="8182070" cy="4174200"/>
          </a:xfrm>
          <a:prstGeom prst="rect">
            <a:avLst/>
          </a:prstGeom>
          <a:noFill/>
          <a:ln>
            <a:noFill/>
          </a:ln>
        </p:spPr>
        <p:txBody>
          <a:bodyPr spcFirstLastPara="1" wrap="square" lIns="91425" tIns="45700" rIns="91425" bIns="45700" anchor="t" anchorCtr="0">
            <a:noAutofit/>
          </a:bodyPr>
          <a:lst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lnSpc>
                <a:spcPct val="115000"/>
              </a:lnSpc>
              <a:spcBef>
                <a:spcPts val="1100"/>
              </a:spcBef>
              <a:buSzPts val="2000"/>
              <a:buFont typeface="Arial" panose="020B0604020202020204" pitchFamily="34" charset="0"/>
              <a:buNone/>
            </a:pPr>
            <a:r>
              <a:rPr lang="es-ES" sz="1600" dirty="0"/>
              <a:t>Sobriedad, profesionalismo, claridad y síntesis.</a:t>
            </a:r>
          </a:p>
          <a:p>
            <a:pPr marL="609600" indent="-406400">
              <a:lnSpc>
                <a:spcPct val="115000"/>
              </a:lnSpc>
              <a:spcBef>
                <a:spcPts val="1100"/>
              </a:spcBef>
              <a:buSzPts val="1600"/>
              <a:buFont typeface="Montserrat"/>
              <a:buAutoNum type="arabicPeriod"/>
            </a:pPr>
            <a:r>
              <a:rPr lang="es-ES" sz="1600" dirty="0"/>
              <a:t>Implementa el formato establecido por la institución.</a:t>
            </a:r>
          </a:p>
          <a:p>
            <a:pPr marL="609600" indent="-406400">
              <a:lnSpc>
                <a:spcPct val="115000"/>
              </a:lnSpc>
              <a:spcBef>
                <a:spcPts val="0"/>
              </a:spcBef>
              <a:buSzPts val="1600"/>
              <a:buFont typeface="Montserrat"/>
              <a:buAutoNum type="arabicPeriod"/>
            </a:pPr>
            <a:r>
              <a:rPr lang="es-ES" sz="1600" dirty="0"/>
              <a:t>Explora </a:t>
            </a:r>
            <a:r>
              <a:rPr lang="es-ES" sz="1600" b="1" dirty="0"/>
              <a:t>plantillas</a:t>
            </a:r>
            <a:r>
              <a:rPr lang="es-ES" sz="1600" dirty="0"/>
              <a:t> más agradables estéticamente y que permitan visualizar la información más vital en pocas páginas.</a:t>
            </a:r>
          </a:p>
          <a:p>
            <a:pPr marL="1219200" lvl="1" indent="-406400">
              <a:lnSpc>
                <a:spcPct val="115000"/>
              </a:lnSpc>
              <a:spcBef>
                <a:spcPts val="0"/>
              </a:spcBef>
              <a:buSzPts val="1600"/>
              <a:buFont typeface="Montserrat"/>
              <a:buAutoNum type="alphaLcPeriod"/>
            </a:pPr>
            <a:r>
              <a:rPr lang="es-ES" sz="1600" dirty="0"/>
              <a:t>CV </a:t>
            </a:r>
            <a:r>
              <a:rPr lang="es-ES" sz="1600" dirty="0" err="1"/>
              <a:t>Builder</a:t>
            </a:r>
            <a:r>
              <a:rPr lang="es-ES" sz="1600" dirty="0"/>
              <a:t> Online.</a:t>
            </a:r>
          </a:p>
          <a:p>
            <a:pPr marL="1219200" lvl="1" indent="-406400">
              <a:lnSpc>
                <a:spcPct val="115000"/>
              </a:lnSpc>
              <a:spcBef>
                <a:spcPts val="0"/>
              </a:spcBef>
              <a:buSzPts val="1600"/>
              <a:buFont typeface="Montserrat"/>
              <a:buAutoNum type="alphaLcPeriod"/>
            </a:pPr>
            <a:r>
              <a:rPr lang="es-ES" sz="1600" dirty="0"/>
              <a:t>Resume </a:t>
            </a:r>
            <a:r>
              <a:rPr lang="es-ES" sz="1600" dirty="0" err="1"/>
              <a:t>Maker</a:t>
            </a:r>
            <a:r>
              <a:rPr lang="es-ES" sz="1600" dirty="0"/>
              <a:t> Online.</a:t>
            </a:r>
          </a:p>
          <a:p>
            <a:pPr marL="1219200" lvl="1" indent="-406400">
              <a:lnSpc>
                <a:spcPct val="115000"/>
              </a:lnSpc>
              <a:spcBef>
                <a:spcPts val="0"/>
              </a:spcBef>
              <a:buSzPts val="1600"/>
              <a:buFont typeface="Montserrat"/>
              <a:buAutoNum type="alphaLcPeriod"/>
            </a:pPr>
            <a:r>
              <a:rPr lang="es-ES" sz="1600" dirty="0"/>
              <a:t>Plantillas descargables de Google.</a:t>
            </a:r>
          </a:p>
        </p:txBody>
      </p:sp>
      <p:pic>
        <p:nvPicPr>
          <p:cNvPr id="4" name="Google Shape;111;p15">
            <a:extLst>
              <a:ext uri="{FF2B5EF4-FFF2-40B4-BE49-F238E27FC236}">
                <a16:creationId xmlns:a16="http://schemas.microsoft.com/office/drawing/2014/main" id="{C1A8DD33-31EC-8165-90F2-87EA23934E77}"/>
              </a:ext>
            </a:extLst>
          </p:cNvPr>
          <p:cNvPicPr preferRelativeResize="0"/>
          <p:nvPr/>
        </p:nvPicPr>
        <p:blipFill rotWithShape="1">
          <a:blip r:embed="rId2">
            <a:alphaModFix/>
          </a:blip>
          <a:srcRect/>
          <a:stretch/>
        </p:blipFill>
        <p:spPr>
          <a:xfrm>
            <a:off x="4900182" y="3429000"/>
            <a:ext cx="2357458" cy="3092538"/>
          </a:xfrm>
          <a:prstGeom prst="rect">
            <a:avLst/>
          </a:prstGeom>
          <a:noFill/>
          <a:ln>
            <a:noFill/>
          </a:ln>
        </p:spPr>
      </p:pic>
      <p:pic>
        <p:nvPicPr>
          <p:cNvPr id="5" name="Google Shape;112;p15">
            <a:extLst>
              <a:ext uri="{FF2B5EF4-FFF2-40B4-BE49-F238E27FC236}">
                <a16:creationId xmlns:a16="http://schemas.microsoft.com/office/drawing/2014/main" id="{48BBD028-A121-03EC-1BE7-A4EA441A6446}"/>
              </a:ext>
            </a:extLst>
          </p:cNvPr>
          <p:cNvPicPr preferRelativeResize="0"/>
          <p:nvPr/>
        </p:nvPicPr>
        <p:blipFill rotWithShape="1">
          <a:blip r:embed="rId3">
            <a:alphaModFix/>
          </a:blip>
          <a:srcRect/>
          <a:stretch/>
        </p:blipFill>
        <p:spPr>
          <a:xfrm>
            <a:off x="2221630" y="3429000"/>
            <a:ext cx="2357458" cy="3092537"/>
          </a:xfrm>
          <a:prstGeom prst="rect">
            <a:avLst/>
          </a:prstGeom>
          <a:noFill/>
          <a:ln>
            <a:noFill/>
          </a:ln>
        </p:spPr>
      </p:pic>
    </p:spTree>
    <p:extLst>
      <p:ext uri="{BB962C8B-B14F-4D97-AF65-F5344CB8AC3E}">
        <p14:creationId xmlns:p14="http://schemas.microsoft.com/office/powerpoint/2010/main" val="135322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17;p16">
            <a:extLst>
              <a:ext uri="{FF2B5EF4-FFF2-40B4-BE49-F238E27FC236}">
                <a16:creationId xmlns:a16="http://schemas.microsoft.com/office/drawing/2014/main" id="{059F8298-AF97-EB06-3902-FC08ED953468}"/>
              </a:ext>
            </a:extLst>
          </p:cNvPr>
          <p:cNvSpPr txBox="1">
            <a:spLocks/>
          </p:cNvSpPr>
          <p:nvPr/>
        </p:nvSpPr>
        <p:spPr>
          <a:xfrm>
            <a:off x="-346918" y="649522"/>
            <a:ext cx="10163700" cy="601200"/>
          </a:xfrm>
          <a:prstGeom prst="rect">
            <a:avLst/>
          </a:prstGeom>
          <a:noFill/>
          <a:ln>
            <a:noFill/>
          </a:ln>
        </p:spPr>
        <p:txBody>
          <a:bodyPr spcFirstLastPara="1" wrap="square" lIns="91425" tIns="45700" rIns="91425" bIns="45700" anchor="t" anchorCtr="0">
            <a:noAutofit/>
          </a:bodyPr>
          <a:lstStyle>
            <a:lvl1pPr algn="l" defTabSz="514350" rtl="0" eaLnBrk="1" latinLnBrk="0" hangingPunct="1">
              <a:lnSpc>
                <a:spcPct val="90000"/>
              </a:lnSpc>
              <a:spcBef>
                <a:spcPct val="0"/>
              </a:spcBef>
              <a:buNone/>
              <a:defRPr sz="2475" b="1" kern="1200">
                <a:solidFill>
                  <a:srgbClr val="00AAA7"/>
                </a:solidFill>
                <a:latin typeface="Montserrat" panose="02000505000000020004" pitchFamily="2" charset="0"/>
                <a:ea typeface="+mj-ea"/>
                <a:cs typeface="+mj-cs"/>
              </a:defRPr>
            </a:lvl1pPr>
          </a:lstStyle>
          <a:p>
            <a:pPr algn="ctr">
              <a:spcBef>
                <a:spcPts val="0"/>
              </a:spcBef>
              <a:buSzPts val="2000"/>
            </a:pPr>
            <a:r>
              <a:rPr lang="es-ES" sz="2400" dirty="0"/>
              <a:t>Principales componentes de una hoja de vida</a:t>
            </a:r>
          </a:p>
        </p:txBody>
      </p:sp>
      <p:grpSp>
        <p:nvGrpSpPr>
          <p:cNvPr id="3" name="Google Shape;118;p16">
            <a:extLst>
              <a:ext uri="{FF2B5EF4-FFF2-40B4-BE49-F238E27FC236}">
                <a16:creationId xmlns:a16="http://schemas.microsoft.com/office/drawing/2014/main" id="{30318ED0-5CFC-5A28-6CA7-4D31DBC8CF4D}"/>
              </a:ext>
            </a:extLst>
          </p:cNvPr>
          <p:cNvGrpSpPr/>
          <p:nvPr/>
        </p:nvGrpSpPr>
        <p:grpSpPr>
          <a:xfrm rot="2666065">
            <a:off x="4392916" y="4258639"/>
            <a:ext cx="4397052" cy="1712641"/>
            <a:chOff x="5989772" y="2297099"/>
            <a:chExt cx="3297872" cy="1284513"/>
          </a:xfrm>
        </p:grpSpPr>
        <p:sp>
          <p:nvSpPr>
            <p:cNvPr id="4" name="Google Shape;119;p16">
              <a:extLst>
                <a:ext uri="{FF2B5EF4-FFF2-40B4-BE49-F238E27FC236}">
                  <a16:creationId xmlns:a16="http://schemas.microsoft.com/office/drawing/2014/main" id="{9486F82E-F965-55E0-5976-957E09D35E17}"/>
                </a:ext>
              </a:extLst>
            </p:cNvPr>
            <p:cNvSpPr/>
            <p:nvPr/>
          </p:nvSpPr>
          <p:spPr>
            <a:xfrm rot="2700000">
              <a:off x="7239866" y="1053398"/>
              <a:ext cx="489601" cy="2989789"/>
            </a:xfrm>
            <a:prstGeom prst="roundRect">
              <a:avLst>
                <a:gd name="adj" fmla="val 50000"/>
              </a:avLst>
            </a:prstGeom>
            <a:solidFill>
              <a:srgbClr val="152B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5" name="Google Shape;120;p16">
              <a:extLst>
                <a:ext uri="{FF2B5EF4-FFF2-40B4-BE49-F238E27FC236}">
                  <a16:creationId xmlns:a16="http://schemas.microsoft.com/office/drawing/2014/main" id="{6064F457-F7AA-DAF1-1AF3-92EE15D3BE14}"/>
                </a:ext>
              </a:extLst>
            </p:cNvPr>
            <p:cNvSpPr/>
            <p:nvPr/>
          </p:nvSpPr>
          <p:spPr>
            <a:xfrm rot="18933935">
              <a:off x="6443962" y="32555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152B48"/>
                  </a:solidFill>
                  <a:latin typeface="Roboto"/>
                  <a:ea typeface="Roboto"/>
                  <a:cs typeface="Roboto"/>
                  <a:sym typeface="Roboto"/>
                </a:rPr>
                <a:t>5</a:t>
              </a:r>
              <a:endParaRPr sz="1200" b="1" i="0" u="none" strike="noStrike" cap="none">
                <a:solidFill>
                  <a:srgbClr val="152B48"/>
                </a:solidFill>
                <a:latin typeface="Roboto"/>
                <a:ea typeface="Roboto"/>
                <a:cs typeface="Roboto"/>
                <a:sym typeface="Roboto"/>
              </a:endParaRPr>
            </a:p>
          </p:txBody>
        </p:sp>
        <p:sp>
          <p:nvSpPr>
            <p:cNvPr id="6" name="Google Shape;121;p16">
              <a:extLst>
                <a:ext uri="{FF2B5EF4-FFF2-40B4-BE49-F238E27FC236}">
                  <a16:creationId xmlns:a16="http://schemas.microsoft.com/office/drawing/2014/main" id="{227EB80A-4C80-4E7A-E8AB-98550272FAB3}"/>
                </a:ext>
              </a:extLst>
            </p:cNvPr>
            <p:cNvSpPr txBox="1"/>
            <p:nvPr/>
          </p:nvSpPr>
          <p:spPr>
            <a:xfrm rot="-2700000">
              <a:off x="6375763" y="2297099"/>
              <a:ext cx="2378424"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Logros</a:t>
              </a:r>
              <a:r>
                <a:rPr lang="en-US" sz="1500" b="1" i="0" u="none" strike="noStrike" cap="none" dirty="0">
                  <a:solidFill>
                    <a:srgbClr val="FFFFFF"/>
                  </a:solidFill>
                  <a:latin typeface="Montserrat"/>
                  <a:ea typeface="Montserrat"/>
                  <a:cs typeface="Montserrat"/>
                  <a:sym typeface="Montserrat"/>
                </a:rPr>
                <a:t> y </a:t>
              </a:r>
              <a:r>
                <a:rPr lang="en-US" sz="1500" b="1" dirty="0" err="1">
                  <a:solidFill>
                    <a:srgbClr val="FFFFFF"/>
                  </a:solidFill>
                  <a:latin typeface="Montserrat"/>
                  <a:ea typeface="Montserrat"/>
                  <a:cs typeface="Montserrat"/>
                  <a:sym typeface="Montserrat"/>
                </a:rPr>
                <a:t>p</a:t>
              </a:r>
              <a:r>
                <a:rPr lang="en-US" sz="1500" b="1" i="0" u="none" strike="noStrike" cap="none" dirty="0" err="1">
                  <a:solidFill>
                    <a:srgbClr val="FFFFFF"/>
                  </a:solidFill>
                  <a:latin typeface="Montserrat"/>
                  <a:ea typeface="Montserrat"/>
                  <a:cs typeface="Montserrat"/>
                  <a:sym typeface="Montserrat"/>
                </a:rPr>
                <a:t>royectos</a:t>
              </a:r>
              <a:endParaRPr sz="1500" b="1" i="0" u="none" strike="noStrike" cap="none" dirty="0">
                <a:solidFill>
                  <a:srgbClr val="FFFFFF"/>
                </a:solidFill>
                <a:latin typeface="Montserrat"/>
                <a:ea typeface="Montserrat"/>
                <a:cs typeface="Montserrat"/>
                <a:sym typeface="Montserrat"/>
              </a:endParaRPr>
            </a:p>
          </p:txBody>
        </p:sp>
        <p:sp>
          <p:nvSpPr>
            <p:cNvPr id="7" name="Google Shape;122;p16">
              <a:extLst>
                <a:ext uri="{FF2B5EF4-FFF2-40B4-BE49-F238E27FC236}">
                  <a16:creationId xmlns:a16="http://schemas.microsoft.com/office/drawing/2014/main" id="{E31494A7-CDB6-BEC6-BCCB-161360D2C942}"/>
                </a:ext>
              </a:extLst>
            </p:cNvPr>
            <p:cNvSpPr txBox="1"/>
            <p:nvPr/>
          </p:nvSpPr>
          <p:spPr>
            <a:xfrm rot="18900000">
              <a:off x="6744341" y="2464775"/>
              <a:ext cx="2543303"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err="1">
                  <a:solidFill>
                    <a:srgbClr val="000000"/>
                  </a:solidFill>
                  <a:latin typeface="Montserrat"/>
                  <a:ea typeface="Montserrat"/>
                  <a:cs typeface="Montserrat"/>
                  <a:sym typeface="Montserrat"/>
                </a:rPr>
                <a:t>Destaca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tus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reconocimientos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cuantitativos</a:t>
              </a:r>
              <a:r>
                <a:rPr lang="en-US" sz="1100" b="0" i="0" u="none" strike="noStrike" cap="none" dirty="0">
                  <a:solidFill>
                    <a:srgbClr val="000000"/>
                  </a:solidFill>
                  <a:latin typeface="Montserrat"/>
                  <a:ea typeface="Montserrat"/>
                  <a:cs typeface="Montserrat"/>
                  <a:sym typeface="Montserrat"/>
                </a:rPr>
                <a:t> y </a:t>
              </a:r>
              <a:r>
                <a:rPr lang="en-US" sz="1100" b="0" i="0" u="none" strike="noStrike" cap="none" dirty="0" err="1">
                  <a:solidFill>
                    <a:srgbClr val="000000"/>
                  </a:solidFill>
                  <a:latin typeface="Montserrat"/>
                  <a:ea typeface="Montserrat"/>
                  <a:cs typeface="Montserrat"/>
                  <a:sym typeface="Montserrat"/>
                </a:rPr>
                <a:t>cualitativos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menciones</a:t>
              </a:r>
              <a:r>
                <a:rPr lang="en-US" sz="1100" b="0" i="0" u="none" strike="noStrike" cap="none" dirty="0">
                  <a:solidFill>
                    <a:srgbClr val="000000"/>
                  </a:solidFill>
                  <a:latin typeface="Montserrat"/>
                  <a:ea typeface="Montserrat"/>
                  <a:cs typeface="Montserrat"/>
                  <a:sym typeface="Montserrat"/>
                </a:rPr>
                <a:t> de honor, </a:t>
              </a:r>
              <a:r>
                <a:rPr lang="en-US" sz="1100" b="0" i="0" u="none" strike="noStrike" cap="none" dirty="0" err="1">
                  <a:solidFill>
                    <a:srgbClr val="000000"/>
                  </a:solidFill>
                  <a:latin typeface="Montserrat"/>
                  <a:ea typeface="Montserrat"/>
                  <a:cs typeface="Montserrat"/>
                  <a:sym typeface="Montserrat"/>
                </a:rPr>
                <a:t>becas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intercambios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desarrollo</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programas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premios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competencias</a:t>
              </a:r>
              <a:r>
                <a:rPr lang="en-US" sz="1100" b="0" i="0" u="none" strike="noStrike" cap="none" dirty="0">
                  <a:solidFill>
                    <a:srgbClr val="000000"/>
                  </a:solidFill>
                  <a:latin typeface="Montserrat"/>
                  <a:ea typeface="Montserrat"/>
                  <a:cs typeface="Montserrat"/>
                  <a:sym typeface="Montserrat"/>
                </a:rPr>
                <a:t>, etc.).</a:t>
              </a:r>
              <a:endParaRPr sz="1100" b="1" i="0" u="none" strike="noStrike" cap="none" dirty="0">
                <a:solidFill>
                  <a:srgbClr val="000000"/>
                </a:solidFill>
                <a:latin typeface="Montserrat"/>
                <a:ea typeface="Montserrat"/>
                <a:cs typeface="Montserrat"/>
                <a:sym typeface="Montserrat"/>
              </a:endParaRPr>
            </a:p>
          </p:txBody>
        </p:sp>
      </p:grpSp>
      <p:grpSp>
        <p:nvGrpSpPr>
          <p:cNvPr id="8" name="Google Shape;123;p16">
            <a:extLst>
              <a:ext uri="{FF2B5EF4-FFF2-40B4-BE49-F238E27FC236}">
                <a16:creationId xmlns:a16="http://schemas.microsoft.com/office/drawing/2014/main" id="{917E2121-BC89-5CB1-6B55-7984B8B1F59E}"/>
              </a:ext>
            </a:extLst>
          </p:cNvPr>
          <p:cNvGrpSpPr/>
          <p:nvPr/>
        </p:nvGrpSpPr>
        <p:grpSpPr>
          <a:xfrm rot="2681660">
            <a:off x="4436799" y="2413448"/>
            <a:ext cx="4436851" cy="1705041"/>
            <a:chOff x="4397622" y="2297999"/>
            <a:chExt cx="3327722" cy="1278813"/>
          </a:xfrm>
        </p:grpSpPr>
        <p:sp>
          <p:nvSpPr>
            <p:cNvPr id="9" name="Google Shape;124;p16">
              <a:extLst>
                <a:ext uri="{FF2B5EF4-FFF2-40B4-BE49-F238E27FC236}">
                  <a16:creationId xmlns:a16="http://schemas.microsoft.com/office/drawing/2014/main" id="{44FC98CD-3A88-105E-DDA5-DF910B8D4DB4}"/>
                </a:ext>
              </a:extLst>
            </p:cNvPr>
            <p:cNvSpPr/>
            <p:nvPr/>
          </p:nvSpPr>
          <p:spPr>
            <a:xfrm rot="2700000">
              <a:off x="5647716" y="1048598"/>
              <a:ext cx="489601" cy="2989789"/>
            </a:xfrm>
            <a:prstGeom prst="roundRect">
              <a:avLst>
                <a:gd name="adj" fmla="val 50000"/>
              </a:avLst>
            </a:prstGeom>
            <a:solidFill>
              <a:srgbClr val="06AEAA"/>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10" name="Google Shape;125;p16">
              <a:extLst>
                <a:ext uri="{FF2B5EF4-FFF2-40B4-BE49-F238E27FC236}">
                  <a16:creationId xmlns:a16="http://schemas.microsoft.com/office/drawing/2014/main" id="{98F33C84-22E2-78AD-C450-B3EAFF944BAA}"/>
                </a:ext>
              </a:extLst>
            </p:cNvPr>
            <p:cNvSpPr/>
            <p:nvPr/>
          </p:nvSpPr>
          <p:spPr>
            <a:xfrm rot="18918340">
              <a:off x="4851813" y="32507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152B48"/>
                  </a:solidFill>
                  <a:latin typeface="Roboto"/>
                  <a:ea typeface="Roboto"/>
                  <a:cs typeface="Roboto"/>
                  <a:sym typeface="Roboto"/>
                </a:rPr>
                <a:t>4</a:t>
              </a:r>
              <a:endParaRPr sz="1200" b="1" i="0" u="none" strike="noStrike" cap="none">
                <a:solidFill>
                  <a:srgbClr val="152B48"/>
                </a:solidFill>
                <a:latin typeface="Roboto"/>
                <a:ea typeface="Roboto"/>
                <a:cs typeface="Roboto"/>
                <a:sym typeface="Roboto"/>
              </a:endParaRPr>
            </a:p>
          </p:txBody>
        </p:sp>
        <p:sp>
          <p:nvSpPr>
            <p:cNvPr id="11" name="Google Shape;126;p16">
              <a:extLst>
                <a:ext uri="{FF2B5EF4-FFF2-40B4-BE49-F238E27FC236}">
                  <a16:creationId xmlns:a16="http://schemas.microsoft.com/office/drawing/2014/main" id="{AB0EDE74-71A9-CECA-D076-B5577DEF1F0C}"/>
                </a:ext>
              </a:extLst>
            </p:cNvPr>
            <p:cNvSpPr txBox="1"/>
            <p:nvPr/>
          </p:nvSpPr>
          <p:spPr>
            <a:xfrm rot="-2700000">
              <a:off x="4797374" y="2297999"/>
              <a:ext cx="2362302"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Formación</a:t>
              </a:r>
              <a:r>
                <a:rPr lang="en-US" sz="1500" b="1" i="0" u="none" strike="noStrike" cap="none" dirty="0">
                  <a:solidFill>
                    <a:srgbClr val="FFFFFF"/>
                  </a:solidFill>
                  <a:latin typeface="Montserrat"/>
                  <a:ea typeface="Montserrat"/>
                  <a:cs typeface="Montserrat"/>
                  <a:sym typeface="Montserrat"/>
                </a:rPr>
                <a:t> </a:t>
              </a:r>
              <a:r>
                <a:rPr lang="en-US" sz="1500" b="1" dirty="0" err="1">
                  <a:solidFill>
                    <a:srgbClr val="FFFFFF"/>
                  </a:solidFill>
                  <a:latin typeface="Montserrat"/>
                  <a:ea typeface="Montserrat"/>
                  <a:cs typeface="Montserrat"/>
                  <a:sym typeface="Montserrat"/>
                </a:rPr>
                <a:t>a</a:t>
              </a:r>
              <a:r>
                <a:rPr lang="en-US" sz="1500" b="1" i="0" u="none" strike="noStrike" cap="none" dirty="0" err="1">
                  <a:solidFill>
                    <a:srgbClr val="FFFFFF"/>
                  </a:solidFill>
                  <a:latin typeface="Montserrat"/>
                  <a:ea typeface="Montserrat"/>
                  <a:cs typeface="Montserrat"/>
                  <a:sym typeface="Montserrat"/>
                </a:rPr>
                <a:t>cadémica</a:t>
              </a:r>
              <a:endParaRPr sz="1500" b="1" i="0" u="none" strike="noStrike" cap="none" dirty="0">
                <a:solidFill>
                  <a:srgbClr val="FFFFFF"/>
                </a:solidFill>
                <a:latin typeface="Montserrat"/>
                <a:ea typeface="Montserrat"/>
                <a:cs typeface="Montserrat"/>
                <a:sym typeface="Montserrat"/>
              </a:endParaRPr>
            </a:p>
          </p:txBody>
        </p:sp>
        <p:sp>
          <p:nvSpPr>
            <p:cNvPr id="12" name="Google Shape;127;p16">
              <a:extLst>
                <a:ext uri="{FF2B5EF4-FFF2-40B4-BE49-F238E27FC236}">
                  <a16:creationId xmlns:a16="http://schemas.microsoft.com/office/drawing/2014/main" id="{28175408-CBED-D9AC-B6C0-47A4DD16E1EC}"/>
                </a:ext>
              </a:extLst>
            </p:cNvPr>
            <p:cNvSpPr txBox="1"/>
            <p:nvPr/>
          </p:nvSpPr>
          <p:spPr>
            <a:xfrm rot="18900000">
              <a:off x="5147071" y="2447613"/>
              <a:ext cx="2578273"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a:solidFill>
                    <a:srgbClr val="000000"/>
                  </a:solidFill>
                  <a:latin typeface="Montserrat"/>
                  <a:ea typeface="Montserrat"/>
                  <a:cs typeface="Montserrat"/>
                  <a:sym typeface="Montserrat"/>
                </a:rPr>
                <a:t>Informa </a:t>
              </a:r>
              <a:r>
                <a:rPr lang="en-US" sz="1100" b="0" i="0" u="none" strike="noStrike" cap="none" dirty="0" err="1">
                  <a:solidFill>
                    <a:srgbClr val="000000"/>
                  </a:solidFill>
                  <a:latin typeface="Montserrat"/>
                  <a:ea typeface="Montserrat"/>
                  <a:cs typeface="Montserrat"/>
                  <a:sym typeface="Montserrat"/>
                </a:rPr>
                <a:t>sobre</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tus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títulos</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educación</a:t>
              </a:r>
              <a:r>
                <a:rPr lang="en-US" sz="1100" b="0" i="0" u="none" strike="noStrike" cap="none" dirty="0">
                  <a:solidFill>
                    <a:srgbClr val="000000"/>
                  </a:solidFill>
                  <a:latin typeface="Montserrat"/>
                  <a:ea typeface="Montserrat"/>
                  <a:cs typeface="Montserrat"/>
                  <a:sym typeface="Montserrat"/>
                </a:rPr>
                <a:t> formal. </a:t>
              </a:r>
              <a:r>
                <a:rPr lang="en-US" sz="1100" b="0" i="0" u="none" strike="noStrike" cap="none" dirty="0" err="1">
                  <a:solidFill>
                    <a:srgbClr val="000000"/>
                  </a:solidFill>
                  <a:latin typeface="Montserrat"/>
                  <a:ea typeface="Montserrat"/>
                  <a:cs typeface="Montserrat"/>
                  <a:sym typeface="Montserrat"/>
                </a:rPr>
                <a:t>Céntrate</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los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más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recientes</a:t>
              </a:r>
              <a:r>
                <a:rPr lang="en-US" sz="1100" b="0" i="0" u="none" strike="noStrike" cap="none" dirty="0">
                  <a:solidFill>
                    <a:srgbClr val="000000"/>
                  </a:solidFill>
                  <a:latin typeface="Montserrat"/>
                  <a:ea typeface="Montserrat"/>
                  <a:cs typeface="Montserrat"/>
                  <a:sym typeface="Montserrat"/>
                </a:rPr>
                <a:t>. Si </a:t>
              </a:r>
              <a:r>
                <a:rPr lang="en-US" sz="1100" b="0" i="0" u="none" strike="noStrike" cap="none" dirty="0" err="1">
                  <a:solidFill>
                    <a:srgbClr val="000000"/>
                  </a:solidFill>
                  <a:latin typeface="Montserrat"/>
                  <a:ea typeface="Montserrat"/>
                  <a:cs typeface="Montserrat"/>
                  <a:sym typeface="Montserrat"/>
                </a:rPr>
                <a:t>puede</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jugar</a:t>
              </a:r>
              <a:r>
                <a:rPr lang="en-US" sz="1100" b="0" i="0" u="none" strike="noStrike" cap="none" dirty="0">
                  <a:solidFill>
                    <a:srgbClr val="000000"/>
                  </a:solidFill>
                  <a:latin typeface="Montserrat"/>
                  <a:ea typeface="Montserrat"/>
                  <a:cs typeface="Montserrat"/>
                  <a:sym typeface="Montserrat"/>
                </a:rPr>
                <a:t> a </a:t>
              </a:r>
              <a:r>
                <a:rPr lang="en-US" sz="1100" b="0" i="0" u="none" strike="noStrike" cap="none" dirty="0" err="1">
                  <a:solidFill>
                    <a:srgbClr val="000000"/>
                  </a:solidFill>
                  <a:latin typeface="Montserrat"/>
                  <a:ea typeface="Montserrat"/>
                  <a:cs typeface="Montserrat"/>
                  <a:sym typeface="Montserrat"/>
                </a:rPr>
                <a:t>tu</a:t>
              </a:r>
              <a:r>
                <a:rPr lang="en-US" sz="1100" b="0" i="0" u="none" strike="noStrike" cap="none" dirty="0">
                  <a:solidFill>
                    <a:srgbClr val="000000"/>
                  </a:solidFill>
                  <a:latin typeface="Montserrat"/>
                  <a:ea typeface="Montserrat"/>
                  <a:cs typeface="Montserrat"/>
                  <a:sym typeface="Montserrat"/>
                </a:rPr>
                <a:t> favor, </a:t>
              </a:r>
              <a:r>
                <a:rPr lang="en-US" sz="1100" b="0" i="0" u="none" strike="noStrike" cap="none" dirty="0" err="1">
                  <a:solidFill>
                    <a:srgbClr val="000000"/>
                  </a:solidFill>
                  <a:latin typeface="Montserrat"/>
                  <a:ea typeface="Montserrat"/>
                  <a:cs typeface="Montserrat"/>
                  <a:sym typeface="Montserrat"/>
                </a:rPr>
                <a:t>menciona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tu</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promedio</a:t>
              </a:r>
              <a:r>
                <a:rPr lang="en-US" sz="1100" b="0" i="0" u="none" strike="noStrike" cap="none" dirty="0">
                  <a:solidFill>
                    <a:srgbClr val="000000"/>
                  </a:solidFill>
                  <a:latin typeface="Montserrat"/>
                  <a:ea typeface="Montserrat"/>
                  <a:cs typeface="Montserrat"/>
                  <a:sym typeface="Montserrat"/>
                </a:rPr>
                <a:t> del </a:t>
              </a:r>
              <a:r>
                <a:rPr lang="en-US" sz="1100" b="0" i="0" u="none" strike="noStrike" cap="none" dirty="0" err="1">
                  <a:solidFill>
                    <a:srgbClr val="000000"/>
                  </a:solidFill>
                  <a:latin typeface="Montserrat"/>
                  <a:ea typeface="Montserrat"/>
                  <a:cs typeface="Montserrat"/>
                  <a:sym typeface="Montserrat"/>
                </a:rPr>
                <a:t>pregrado</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puesto</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en</a:t>
              </a:r>
              <a:r>
                <a:rPr lang="en-US" sz="1100" b="0" i="0" u="none" strike="noStrike" cap="none" dirty="0">
                  <a:solidFill>
                    <a:srgbClr val="000000"/>
                  </a:solidFill>
                  <a:latin typeface="Montserrat"/>
                  <a:ea typeface="Montserrat"/>
                  <a:cs typeface="Montserrat"/>
                  <a:sym typeface="Montserrat"/>
                </a:rPr>
                <a:t> la </a:t>
              </a:r>
              <a:r>
                <a:rPr lang="en-US" sz="1100" b="0" i="0" u="none" strike="noStrike" cap="none" dirty="0" err="1">
                  <a:solidFill>
                    <a:srgbClr val="000000"/>
                  </a:solidFill>
                  <a:latin typeface="Montserrat"/>
                  <a:ea typeface="Montserrat"/>
                  <a:cs typeface="Montserrat"/>
                  <a:sym typeface="Montserrat"/>
                </a:rPr>
                <a:t>cohorte</a:t>
              </a:r>
              <a:r>
                <a:rPr lang="en-US" sz="1100" b="0" i="0" u="none" strike="noStrike" cap="none" dirty="0">
                  <a:solidFill>
                    <a:srgbClr val="000000"/>
                  </a:solidFill>
                  <a:latin typeface="Montserrat"/>
                  <a:ea typeface="Montserrat"/>
                  <a:cs typeface="Montserrat"/>
                  <a:sym typeface="Montserrat"/>
                </a:rPr>
                <a:t> o </a:t>
              </a:r>
              <a:r>
                <a:rPr lang="en-US" sz="1100" b="0" i="0" u="none" strike="noStrike" cap="none" dirty="0" err="1">
                  <a:solidFill>
                    <a:srgbClr val="000000"/>
                  </a:solidFill>
                  <a:latin typeface="Montserrat"/>
                  <a:ea typeface="Montserrat"/>
                  <a:cs typeface="Montserrat"/>
                  <a:sym typeface="Montserrat"/>
                </a:rPr>
                <a:t>resultados</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exámenes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estatales</a:t>
              </a:r>
              <a:r>
                <a:rPr lang="en-US" sz="1100" b="0" i="0" u="none" strike="noStrike" cap="none" dirty="0">
                  <a:solidFill>
                    <a:srgbClr val="000000"/>
                  </a:solidFill>
                  <a:latin typeface="Montserrat"/>
                  <a:ea typeface="Montserrat"/>
                  <a:cs typeface="Montserrat"/>
                  <a:sym typeface="Montserrat"/>
                </a:rPr>
                <a:t>.</a:t>
              </a:r>
              <a:endParaRPr sz="1100" b="1" i="0" u="none" strike="noStrike" cap="none" dirty="0">
                <a:solidFill>
                  <a:srgbClr val="000000"/>
                </a:solidFill>
                <a:latin typeface="Montserrat"/>
                <a:ea typeface="Montserrat"/>
                <a:cs typeface="Montserrat"/>
                <a:sym typeface="Montserrat"/>
              </a:endParaRPr>
            </a:p>
          </p:txBody>
        </p:sp>
      </p:grpSp>
      <p:grpSp>
        <p:nvGrpSpPr>
          <p:cNvPr id="13" name="Google Shape;128;p16">
            <a:extLst>
              <a:ext uri="{FF2B5EF4-FFF2-40B4-BE49-F238E27FC236}">
                <a16:creationId xmlns:a16="http://schemas.microsoft.com/office/drawing/2014/main" id="{844BD19E-136B-E224-4EA8-09A0C903B9B1}"/>
              </a:ext>
            </a:extLst>
          </p:cNvPr>
          <p:cNvGrpSpPr/>
          <p:nvPr/>
        </p:nvGrpSpPr>
        <p:grpSpPr>
          <a:xfrm rot="2680072">
            <a:off x="132257" y="4882833"/>
            <a:ext cx="4582916" cy="1705041"/>
            <a:chOff x="2891806" y="2302799"/>
            <a:chExt cx="3437274" cy="1278813"/>
          </a:xfrm>
        </p:grpSpPr>
        <p:sp>
          <p:nvSpPr>
            <p:cNvPr id="14" name="Google Shape;129;p16">
              <a:extLst>
                <a:ext uri="{FF2B5EF4-FFF2-40B4-BE49-F238E27FC236}">
                  <a16:creationId xmlns:a16="http://schemas.microsoft.com/office/drawing/2014/main" id="{F29B3956-2A3F-0BF2-3234-DDD0106C7044}"/>
                </a:ext>
              </a:extLst>
            </p:cNvPr>
            <p:cNvSpPr/>
            <p:nvPr/>
          </p:nvSpPr>
          <p:spPr>
            <a:xfrm rot="2700000">
              <a:off x="4141900" y="1053398"/>
              <a:ext cx="489601" cy="2989789"/>
            </a:xfrm>
            <a:prstGeom prst="roundRect">
              <a:avLst>
                <a:gd name="adj" fmla="val 50000"/>
              </a:avLst>
            </a:prstGeom>
            <a:solidFill>
              <a:srgbClr val="152B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15" name="Google Shape;130;p16">
              <a:extLst>
                <a:ext uri="{FF2B5EF4-FFF2-40B4-BE49-F238E27FC236}">
                  <a16:creationId xmlns:a16="http://schemas.microsoft.com/office/drawing/2014/main" id="{27276CB4-5500-36EF-3AEB-F4E376E7EAEF}"/>
                </a:ext>
              </a:extLst>
            </p:cNvPr>
            <p:cNvSpPr/>
            <p:nvPr/>
          </p:nvSpPr>
          <p:spPr>
            <a:xfrm rot="18710506">
              <a:off x="3345997" y="32555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152B48"/>
                  </a:solidFill>
                  <a:latin typeface="Roboto"/>
                  <a:ea typeface="Roboto"/>
                  <a:cs typeface="Roboto"/>
                  <a:sym typeface="Roboto"/>
                </a:rPr>
                <a:t>3</a:t>
              </a:r>
              <a:endParaRPr sz="1200" b="1" i="0" u="none" strike="noStrike" cap="none">
                <a:solidFill>
                  <a:srgbClr val="152B48"/>
                </a:solidFill>
                <a:latin typeface="Roboto"/>
                <a:ea typeface="Roboto"/>
                <a:cs typeface="Roboto"/>
                <a:sym typeface="Roboto"/>
              </a:endParaRPr>
            </a:p>
          </p:txBody>
        </p:sp>
        <p:sp>
          <p:nvSpPr>
            <p:cNvPr id="16" name="Google Shape;131;p16">
              <a:extLst>
                <a:ext uri="{FF2B5EF4-FFF2-40B4-BE49-F238E27FC236}">
                  <a16:creationId xmlns:a16="http://schemas.microsoft.com/office/drawing/2014/main" id="{A01201E2-105B-8B45-4B77-86EE23453BB8}"/>
                </a:ext>
              </a:extLst>
            </p:cNvPr>
            <p:cNvSpPr txBox="1"/>
            <p:nvPr/>
          </p:nvSpPr>
          <p:spPr>
            <a:xfrm rot="-2700000">
              <a:off x="3291524" y="2302799"/>
              <a:ext cx="2362302"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Experiencia</a:t>
              </a:r>
              <a:r>
                <a:rPr lang="en-US" sz="1500" b="1" i="0" u="none" strike="noStrike" cap="none" dirty="0">
                  <a:solidFill>
                    <a:srgbClr val="FFFFFF"/>
                  </a:solidFill>
                  <a:latin typeface="Montserrat"/>
                  <a:ea typeface="Montserrat"/>
                  <a:cs typeface="Montserrat"/>
                  <a:sym typeface="Montserrat"/>
                </a:rPr>
                <a:t> </a:t>
              </a:r>
              <a:r>
                <a:rPr lang="en-US" sz="1500" b="1" dirty="0" err="1">
                  <a:solidFill>
                    <a:srgbClr val="FFFFFF"/>
                  </a:solidFill>
                  <a:latin typeface="Montserrat"/>
                  <a:ea typeface="Montserrat"/>
                  <a:cs typeface="Montserrat"/>
                  <a:sym typeface="Montserrat"/>
                </a:rPr>
                <a:t>p</a:t>
              </a:r>
              <a:r>
                <a:rPr lang="en-US" sz="1500" b="1" i="0" u="none" strike="noStrike" cap="none" dirty="0" err="1">
                  <a:solidFill>
                    <a:srgbClr val="FFFFFF"/>
                  </a:solidFill>
                  <a:latin typeface="Montserrat"/>
                  <a:ea typeface="Montserrat"/>
                  <a:cs typeface="Montserrat"/>
                  <a:sym typeface="Montserrat"/>
                </a:rPr>
                <a:t>rofesional</a:t>
              </a:r>
              <a:endParaRPr sz="1500" b="1" i="0" u="none" strike="noStrike" cap="none" dirty="0">
                <a:solidFill>
                  <a:srgbClr val="FFFFFF"/>
                </a:solidFill>
                <a:latin typeface="Montserrat"/>
                <a:ea typeface="Montserrat"/>
                <a:cs typeface="Montserrat"/>
                <a:sym typeface="Montserrat"/>
              </a:endParaRPr>
            </a:p>
          </p:txBody>
        </p:sp>
        <p:sp>
          <p:nvSpPr>
            <p:cNvPr id="17" name="Google Shape;132;p16">
              <a:extLst>
                <a:ext uri="{FF2B5EF4-FFF2-40B4-BE49-F238E27FC236}">
                  <a16:creationId xmlns:a16="http://schemas.microsoft.com/office/drawing/2014/main" id="{18BC5858-887A-29ED-ACF4-B00552DB5C7C}"/>
                </a:ext>
              </a:extLst>
            </p:cNvPr>
            <p:cNvSpPr txBox="1"/>
            <p:nvPr/>
          </p:nvSpPr>
          <p:spPr>
            <a:xfrm rot="18900000">
              <a:off x="3622448" y="2407031"/>
              <a:ext cx="2706632"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err="1">
                  <a:solidFill>
                    <a:srgbClr val="000000"/>
                  </a:solidFill>
                  <a:latin typeface="Montserrat"/>
                  <a:ea typeface="Montserrat"/>
                  <a:cs typeface="Montserrat"/>
                  <a:sym typeface="Montserrat"/>
                </a:rPr>
                <a:t>Resalta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tus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habilidades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técnicas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afines</a:t>
              </a:r>
              <a:r>
                <a:rPr lang="en-US" sz="1100" b="0" i="0" u="none" strike="noStrike" cap="none" dirty="0">
                  <a:solidFill>
                    <a:srgbClr val="000000"/>
                  </a:solidFill>
                  <a:latin typeface="Montserrat"/>
                  <a:ea typeface="Montserrat"/>
                  <a:cs typeface="Montserrat"/>
                  <a:sym typeface="Montserrat"/>
                </a:rPr>
                <a:t> al cargo, </a:t>
              </a:r>
              <a:r>
                <a:rPr lang="en-US" sz="1100" b="0" i="0" u="none" strike="noStrike" cap="none" dirty="0" err="1">
                  <a:solidFill>
                    <a:srgbClr val="000000"/>
                  </a:solidFill>
                  <a:latin typeface="Montserrat"/>
                  <a:ea typeface="Montserrat"/>
                  <a:cs typeface="Montserrat"/>
                  <a:sym typeface="Montserrat"/>
                </a:rPr>
                <a:t>mencionando</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tus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experiencias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laborales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práctico</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académicas</a:t>
              </a:r>
              <a:r>
                <a:rPr lang="en-US" sz="1100" b="0" i="0" u="none" strike="noStrike" cap="none" dirty="0">
                  <a:solidFill>
                    <a:srgbClr val="000000"/>
                  </a:solidFill>
                  <a:latin typeface="Montserrat"/>
                  <a:ea typeface="Montserrat"/>
                  <a:cs typeface="Montserrat"/>
                  <a:sym typeface="Montserrat"/>
                </a:rPr>
                <a:t> y de </a:t>
              </a:r>
              <a:r>
                <a:rPr lang="en-US" sz="1100" b="0" i="0" u="none" strike="noStrike" cap="none" dirty="0" err="1">
                  <a:solidFill>
                    <a:srgbClr val="000000"/>
                  </a:solidFill>
                  <a:latin typeface="Montserrat"/>
                  <a:ea typeface="Montserrat"/>
                  <a:cs typeface="Montserrat"/>
                  <a:sym typeface="Montserrat"/>
                </a:rPr>
                <a:t>voluntariado</a:t>
              </a:r>
              <a:r>
                <a:rPr lang="en-US" sz="1100" b="0" i="0" u="none" strike="noStrike" cap="none" dirty="0">
                  <a:solidFill>
                    <a:srgbClr val="000000"/>
                  </a:solidFill>
                  <a:latin typeface="Montserrat"/>
                  <a:ea typeface="Montserrat"/>
                  <a:cs typeface="Montserrat"/>
                  <a:sym typeface="Montserrat"/>
                </a:rPr>
                <a:t>.</a:t>
              </a:r>
              <a:endParaRPr sz="1100" b="1" i="0" u="none" strike="noStrike" cap="none" dirty="0">
                <a:solidFill>
                  <a:srgbClr val="000000"/>
                </a:solidFill>
                <a:latin typeface="Montserrat"/>
                <a:ea typeface="Montserrat"/>
                <a:cs typeface="Montserrat"/>
                <a:sym typeface="Montserrat"/>
              </a:endParaRPr>
            </a:p>
          </p:txBody>
        </p:sp>
      </p:grpSp>
      <p:grpSp>
        <p:nvGrpSpPr>
          <p:cNvPr id="18" name="Google Shape;133;p16">
            <a:extLst>
              <a:ext uri="{FF2B5EF4-FFF2-40B4-BE49-F238E27FC236}">
                <a16:creationId xmlns:a16="http://schemas.microsoft.com/office/drawing/2014/main" id="{FA905B8A-FFDE-72B7-D249-DD7F7F36D4F0}"/>
              </a:ext>
            </a:extLst>
          </p:cNvPr>
          <p:cNvGrpSpPr/>
          <p:nvPr/>
        </p:nvGrpSpPr>
        <p:grpSpPr>
          <a:xfrm rot="2679455">
            <a:off x="104308" y="3240425"/>
            <a:ext cx="4547336" cy="1711641"/>
            <a:chOff x="1426981" y="2310449"/>
            <a:chExt cx="3410588" cy="1283763"/>
          </a:xfrm>
        </p:grpSpPr>
        <p:grpSp>
          <p:nvGrpSpPr>
            <p:cNvPr id="19" name="Google Shape;134;p16">
              <a:extLst>
                <a:ext uri="{FF2B5EF4-FFF2-40B4-BE49-F238E27FC236}">
                  <a16:creationId xmlns:a16="http://schemas.microsoft.com/office/drawing/2014/main" id="{21480FF3-17DA-04B7-BBF4-6A79491C373C}"/>
                </a:ext>
              </a:extLst>
            </p:cNvPr>
            <p:cNvGrpSpPr/>
            <p:nvPr/>
          </p:nvGrpSpPr>
          <p:grpSpPr>
            <a:xfrm>
              <a:off x="1426981" y="2310449"/>
              <a:ext cx="3410588" cy="562743"/>
              <a:chOff x="1426981" y="2310449"/>
              <a:chExt cx="3410588" cy="562743"/>
            </a:xfrm>
          </p:grpSpPr>
          <p:sp>
            <p:nvSpPr>
              <p:cNvPr id="21" name="Google Shape;135;p16">
                <a:extLst>
                  <a:ext uri="{FF2B5EF4-FFF2-40B4-BE49-F238E27FC236}">
                    <a16:creationId xmlns:a16="http://schemas.microsoft.com/office/drawing/2014/main" id="{0C543573-D122-7AE4-15DE-862F923C4499}"/>
                  </a:ext>
                </a:extLst>
              </p:cNvPr>
              <p:cNvSpPr/>
              <p:nvPr/>
            </p:nvSpPr>
            <p:spPr>
              <a:xfrm rot="2700000">
                <a:off x="2677075" y="1065998"/>
                <a:ext cx="489601" cy="2989789"/>
              </a:xfrm>
              <a:prstGeom prst="roundRect">
                <a:avLst>
                  <a:gd name="adj" fmla="val 50000"/>
                </a:avLst>
              </a:prstGeom>
              <a:solidFill>
                <a:srgbClr val="06AEAA"/>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22" name="Google Shape;136;p16">
                <a:extLst>
                  <a:ext uri="{FF2B5EF4-FFF2-40B4-BE49-F238E27FC236}">
                    <a16:creationId xmlns:a16="http://schemas.microsoft.com/office/drawing/2014/main" id="{762417E4-EC95-8C6C-59F4-3ABB666F581B}"/>
                  </a:ext>
                </a:extLst>
              </p:cNvPr>
              <p:cNvSpPr txBox="1"/>
              <p:nvPr/>
            </p:nvSpPr>
            <p:spPr>
              <a:xfrm rot="-2700000">
                <a:off x="1814649" y="2310449"/>
                <a:ext cx="2376303"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Perfil</a:t>
                </a:r>
                <a:r>
                  <a:rPr lang="en-US" sz="1500" b="1" i="0" u="none" strike="noStrike" cap="none" dirty="0">
                    <a:solidFill>
                      <a:srgbClr val="FFFFFF"/>
                    </a:solidFill>
                    <a:latin typeface="Montserrat"/>
                    <a:ea typeface="Montserrat"/>
                    <a:cs typeface="Montserrat"/>
                    <a:sym typeface="Montserrat"/>
                  </a:rPr>
                  <a:t> </a:t>
                </a:r>
                <a:r>
                  <a:rPr lang="en-US" sz="1500" b="1" dirty="0" err="1">
                    <a:solidFill>
                      <a:srgbClr val="FFFFFF"/>
                    </a:solidFill>
                    <a:latin typeface="Montserrat"/>
                    <a:ea typeface="Montserrat"/>
                    <a:cs typeface="Montserrat"/>
                    <a:sym typeface="Montserrat"/>
                  </a:rPr>
                  <a:t>o</a:t>
                </a:r>
                <a:r>
                  <a:rPr lang="en-US" sz="1500" b="1" i="0" u="none" strike="noStrike" cap="none" dirty="0" err="1">
                    <a:solidFill>
                      <a:srgbClr val="FFFFFF"/>
                    </a:solidFill>
                    <a:latin typeface="Montserrat"/>
                    <a:ea typeface="Montserrat"/>
                    <a:cs typeface="Montserrat"/>
                    <a:sym typeface="Montserrat"/>
                  </a:rPr>
                  <a:t>cupacional</a:t>
                </a:r>
                <a:endParaRPr sz="1500" b="1" i="0" u="none" strike="noStrike" cap="none" dirty="0">
                  <a:solidFill>
                    <a:srgbClr val="FFFFFF"/>
                  </a:solidFill>
                  <a:latin typeface="Montserrat"/>
                  <a:ea typeface="Montserrat"/>
                  <a:cs typeface="Montserrat"/>
                  <a:sym typeface="Montserrat"/>
                </a:endParaRPr>
              </a:p>
            </p:txBody>
          </p:sp>
          <p:sp>
            <p:nvSpPr>
              <p:cNvPr id="23" name="Google Shape;137;p16">
                <a:extLst>
                  <a:ext uri="{FF2B5EF4-FFF2-40B4-BE49-F238E27FC236}">
                    <a16:creationId xmlns:a16="http://schemas.microsoft.com/office/drawing/2014/main" id="{2464421C-93E0-CB1B-AA3B-C31F82D5F43D}"/>
                  </a:ext>
                </a:extLst>
              </p:cNvPr>
              <p:cNvSpPr txBox="1"/>
              <p:nvPr/>
            </p:nvSpPr>
            <p:spPr>
              <a:xfrm rot="18900000">
                <a:off x="2162202" y="2430685"/>
                <a:ext cx="2675367"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err="1">
                    <a:solidFill>
                      <a:srgbClr val="000000"/>
                    </a:solidFill>
                    <a:latin typeface="Montserrat"/>
                    <a:ea typeface="Montserrat"/>
                    <a:cs typeface="Montserrat"/>
                    <a:sym typeface="Montserrat"/>
                  </a:rPr>
                  <a:t>Sintetiza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los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aspectos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más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importantes</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tu</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trayectoria</a:t>
                </a:r>
                <a:r>
                  <a:rPr lang="en-US" sz="1100" b="0" i="0" u="none" strike="noStrike" cap="none" dirty="0">
                    <a:solidFill>
                      <a:srgbClr val="000000"/>
                    </a:solidFill>
                    <a:latin typeface="Montserrat"/>
                    <a:ea typeface="Montserrat"/>
                    <a:cs typeface="Montserrat"/>
                    <a:sym typeface="Montserrat"/>
                  </a:rPr>
                  <a:t> y que </a:t>
                </a:r>
                <a:r>
                  <a:rPr lang="en-US" sz="1100" b="0" i="0" u="none" strike="noStrike" cap="none" dirty="0" err="1">
                    <a:solidFill>
                      <a:srgbClr val="000000"/>
                    </a:solidFill>
                    <a:latin typeface="Montserrat"/>
                    <a:ea typeface="Montserrat"/>
                    <a:cs typeface="Montserrat"/>
                    <a:sym typeface="Montserrat"/>
                  </a:rPr>
                  <a:t>sean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afines</a:t>
                </a:r>
                <a:r>
                  <a:rPr lang="en-US" sz="1100" b="0" i="0" u="none" strike="noStrike" cap="none" dirty="0">
                    <a:solidFill>
                      <a:srgbClr val="000000"/>
                    </a:solidFill>
                    <a:latin typeface="Montserrat"/>
                    <a:ea typeface="Montserrat"/>
                    <a:cs typeface="Montserrat"/>
                    <a:sym typeface="Montserrat"/>
                  </a:rPr>
                  <a:t> al cargo (5 a 7 </a:t>
                </a:r>
                <a:r>
                  <a:rPr lang="en-US" sz="1100" b="0" i="0" u="none" strike="noStrike" cap="none" dirty="0" err="1">
                    <a:solidFill>
                      <a:srgbClr val="000000"/>
                    </a:solidFill>
                    <a:latin typeface="Montserrat"/>
                    <a:ea typeface="Montserrat"/>
                    <a:cs typeface="Montserrat"/>
                    <a:sym typeface="Montserrat"/>
                  </a:rPr>
                  <a:t>renglones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ocupación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formación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experiencia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competencias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técnicas</a:t>
                </a:r>
                <a:r>
                  <a:rPr lang="en-US" sz="1100" b="0" i="0" u="none" strike="noStrike" cap="none" dirty="0">
                    <a:solidFill>
                      <a:srgbClr val="000000"/>
                    </a:solidFill>
                    <a:latin typeface="Montserrat"/>
                    <a:ea typeface="Montserrat"/>
                    <a:cs typeface="Montserrat"/>
                    <a:sym typeface="Montserrat"/>
                  </a:rPr>
                  <a:t> y </a:t>
                </a:r>
                <a:r>
                  <a:rPr lang="en-US" sz="1100" b="0" i="0" u="none" strike="noStrike" cap="none" dirty="0" err="1">
                    <a:solidFill>
                      <a:srgbClr val="000000"/>
                    </a:solidFill>
                    <a:latin typeface="Montserrat"/>
                    <a:ea typeface="Montserrat"/>
                    <a:cs typeface="Montserrat"/>
                    <a:sym typeface="Montserrat"/>
                  </a:rPr>
                  <a:t>blandas</a:t>
                </a:r>
                <a:r>
                  <a:rPr lang="en-US" sz="1100" b="0" i="0" u="none" strike="noStrike" cap="none" dirty="0">
                    <a:solidFill>
                      <a:srgbClr val="000000"/>
                    </a:solidFill>
                    <a:latin typeface="Montserrat"/>
                    <a:ea typeface="Montserrat"/>
                    <a:cs typeface="Montserrat"/>
                    <a:sym typeface="Montserrat"/>
                  </a:rPr>
                  <a:t>.</a:t>
                </a:r>
                <a:endParaRPr sz="1100" b="1" i="0" u="none" strike="noStrike" cap="none" dirty="0">
                  <a:solidFill>
                    <a:srgbClr val="000000"/>
                  </a:solidFill>
                  <a:latin typeface="Montserrat"/>
                  <a:ea typeface="Montserrat"/>
                  <a:cs typeface="Montserrat"/>
                  <a:sym typeface="Montserrat"/>
                </a:endParaRPr>
              </a:p>
            </p:txBody>
          </p:sp>
        </p:grpSp>
        <p:sp>
          <p:nvSpPr>
            <p:cNvPr id="20" name="Google Shape;138;p16">
              <a:extLst>
                <a:ext uri="{FF2B5EF4-FFF2-40B4-BE49-F238E27FC236}">
                  <a16:creationId xmlns:a16="http://schemas.microsoft.com/office/drawing/2014/main" id="{B4035664-EA24-CB09-B6E6-E4298AAC5C73}"/>
                </a:ext>
              </a:extLst>
            </p:cNvPr>
            <p:cNvSpPr/>
            <p:nvPr/>
          </p:nvSpPr>
          <p:spPr>
            <a:xfrm rot="18920545">
              <a:off x="1881172" y="32681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152B48"/>
                  </a:solidFill>
                  <a:latin typeface="Roboto"/>
                  <a:ea typeface="Roboto"/>
                  <a:cs typeface="Roboto"/>
                  <a:sym typeface="Roboto"/>
                </a:rPr>
                <a:t>2</a:t>
              </a:r>
              <a:endParaRPr sz="1200" b="1" i="0" u="none" strike="noStrike" cap="none">
                <a:solidFill>
                  <a:srgbClr val="152B48"/>
                </a:solidFill>
                <a:latin typeface="Roboto"/>
                <a:ea typeface="Roboto"/>
                <a:cs typeface="Roboto"/>
                <a:sym typeface="Roboto"/>
              </a:endParaRPr>
            </a:p>
          </p:txBody>
        </p:sp>
      </p:grpSp>
      <p:grpSp>
        <p:nvGrpSpPr>
          <p:cNvPr id="24" name="Google Shape;139;p16">
            <a:extLst>
              <a:ext uri="{FF2B5EF4-FFF2-40B4-BE49-F238E27FC236}">
                <a16:creationId xmlns:a16="http://schemas.microsoft.com/office/drawing/2014/main" id="{C51D93BA-7AB0-5157-ADDF-BEB413DD8EEE}"/>
              </a:ext>
            </a:extLst>
          </p:cNvPr>
          <p:cNvGrpSpPr/>
          <p:nvPr/>
        </p:nvGrpSpPr>
        <p:grpSpPr>
          <a:xfrm rot="2686469">
            <a:off x="80135" y="1613566"/>
            <a:ext cx="4374060" cy="1708041"/>
            <a:chOff x="20215" y="2300549"/>
            <a:chExt cx="3280627" cy="1281063"/>
          </a:xfrm>
        </p:grpSpPr>
        <p:sp>
          <p:nvSpPr>
            <p:cNvPr id="25" name="Google Shape;140;p16">
              <a:extLst>
                <a:ext uri="{FF2B5EF4-FFF2-40B4-BE49-F238E27FC236}">
                  <a16:creationId xmlns:a16="http://schemas.microsoft.com/office/drawing/2014/main" id="{5CF0D65E-8457-0215-FD91-1B4F0B7776FB}"/>
                </a:ext>
              </a:extLst>
            </p:cNvPr>
            <p:cNvSpPr/>
            <p:nvPr/>
          </p:nvSpPr>
          <p:spPr>
            <a:xfrm rot="2700000">
              <a:off x="1270309" y="1053398"/>
              <a:ext cx="489601" cy="2989789"/>
            </a:xfrm>
            <a:prstGeom prst="roundRect">
              <a:avLst>
                <a:gd name="adj" fmla="val 50000"/>
              </a:avLst>
            </a:prstGeom>
            <a:solidFill>
              <a:srgbClr val="152B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26" name="Google Shape;141;p16">
              <a:extLst>
                <a:ext uri="{FF2B5EF4-FFF2-40B4-BE49-F238E27FC236}">
                  <a16:creationId xmlns:a16="http://schemas.microsoft.com/office/drawing/2014/main" id="{D151DBFA-7C64-EE9D-B7C4-AEF401A4797F}"/>
                </a:ext>
              </a:extLst>
            </p:cNvPr>
            <p:cNvSpPr/>
            <p:nvPr/>
          </p:nvSpPr>
          <p:spPr>
            <a:xfrm rot="18913531">
              <a:off x="472955" y="32555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152B48"/>
                  </a:solidFill>
                  <a:latin typeface="Roboto"/>
                  <a:ea typeface="Roboto"/>
                  <a:cs typeface="Roboto"/>
                  <a:sym typeface="Roboto"/>
                </a:rPr>
                <a:t>1</a:t>
              </a:r>
              <a:endParaRPr sz="1200" b="1" i="0" u="none" strike="noStrike" cap="none">
                <a:solidFill>
                  <a:srgbClr val="152B48"/>
                </a:solidFill>
                <a:latin typeface="Roboto"/>
                <a:ea typeface="Roboto"/>
                <a:cs typeface="Roboto"/>
                <a:sym typeface="Roboto"/>
              </a:endParaRPr>
            </a:p>
          </p:txBody>
        </p:sp>
        <p:sp>
          <p:nvSpPr>
            <p:cNvPr id="27" name="Google Shape;142;p16">
              <a:extLst>
                <a:ext uri="{FF2B5EF4-FFF2-40B4-BE49-F238E27FC236}">
                  <a16:creationId xmlns:a16="http://schemas.microsoft.com/office/drawing/2014/main" id="{41E8DD8B-2215-A7A5-D1AB-29882E075633}"/>
                </a:ext>
              </a:extLst>
            </p:cNvPr>
            <p:cNvSpPr txBox="1"/>
            <p:nvPr/>
          </p:nvSpPr>
          <p:spPr>
            <a:xfrm rot="-2700000">
              <a:off x="414317" y="2300549"/>
              <a:ext cx="2368666"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Datos</a:t>
              </a:r>
              <a:r>
                <a:rPr lang="en-US" sz="1500" b="1" i="0" u="none" strike="noStrike" cap="none" dirty="0">
                  <a:solidFill>
                    <a:srgbClr val="FFFFFF"/>
                  </a:solidFill>
                  <a:latin typeface="Montserrat"/>
                  <a:ea typeface="Montserrat"/>
                  <a:cs typeface="Montserrat"/>
                  <a:sym typeface="Montserrat"/>
                </a:rPr>
                <a:t> de </a:t>
              </a:r>
              <a:r>
                <a:rPr lang="en-US" sz="1500" b="1" dirty="0" err="1">
                  <a:solidFill>
                    <a:srgbClr val="FFFFFF"/>
                  </a:solidFill>
                  <a:latin typeface="Montserrat"/>
                  <a:ea typeface="Montserrat"/>
                  <a:cs typeface="Montserrat"/>
                  <a:sym typeface="Montserrat"/>
                </a:rPr>
                <a:t>c</a:t>
              </a:r>
              <a:r>
                <a:rPr lang="en-US" sz="1500" b="1" i="0" u="none" strike="noStrike" cap="none" dirty="0" err="1">
                  <a:solidFill>
                    <a:srgbClr val="FFFFFF"/>
                  </a:solidFill>
                  <a:latin typeface="Montserrat"/>
                  <a:ea typeface="Montserrat"/>
                  <a:cs typeface="Montserrat"/>
                  <a:sym typeface="Montserrat"/>
                </a:rPr>
                <a:t>ontacto</a:t>
              </a:r>
              <a:endParaRPr sz="1500" b="1" i="0" u="none" strike="noStrike" cap="none" dirty="0">
                <a:solidFill>
                  <a:srgbClr val="FFFFFF"/>
                </a:solidFill>
                <a:latin typeface="Montserrat"/>
                <a:ea typeface="Montserrat"/>
                <a:cs typeface="Montserrat"/>
                <a:sym typeface="Montserrat"/>
              </a:endParaRPr>
            </a:p>
          </p:txBody>
        </p:sp>
        <p:sp>
          <p:nvSpPr>
            <p:cNvPr id="28" name="Google Shape;143;p16">
              <a:extLst>
                <a:ext uri="{FF2B5EF4-FFF2-40B4-BE49-F238E27FC236}">
                  <a16:creationId xmlns:a16="http://schemas.microsoft.com/office/drawing/2014/main" id="{6F02A218-B8C3-0588-2AC0-F7BD53D5B04B}"/>
                </a:ext>
              </a:extLst>
            </p:cNvPr>
            <p:cNvSpPr txBox="1"/>
            <p:nvPr/>
          </p:nvSpPr>
          <p:spPr>
            <a:xfrm rot="18900000">
              <a:off x="777723" y="2471912"/>
              <a:ext cx="2523119"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err="1">
                  <a:solidFill>
                    <a:srgbClr val="000000"/>
                  </a:solidFill>
                  <a:latin typeface="Montserrat"/>
                  <a:ea typeface="Montserrat"/>
                  <a:cs typeface="Montserrat"/>
                  <a:sym typeface="Montserrat"/>
                </a:rPr>
                <a:t>Recuerda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actualizar</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tu</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información</a:t>
              </a:r>
              <a:r>
                <a:rPr lang="en-US" sz="1100" b="0" i="0" u="none" strike="noStrike" cap="none" dirty="0">
                  <a:solidFill>
                    <a:srgbClr val="000000"/>
                  </a:solidFill>
                  <a:latin typeface="Montserrat"/>
                  <a:ea typeface="Montserrat"/>
                  <a:cs typeface="Montserrat"/>
                  <a:sym typeface="Montserrat"/>
                </a:rPr>
                <a:t> personal  y que </a:t>
              </a:r>
              <a:r>
                <a:rPr lang="en-US" sz="1100" b="0" i="0" u="none" strike="noStrike" cap="none" dirty="0" err="1">
                  <a:solidFill>
                    <a:srgbClr val="000000"/>
                  </a:solidFill>
                  <a:latin typeface="Montserrat"/>
                  <a:ea typeface="Montserrat"/>
                  <a:cs typeface="Montserrat"/>
                  <a:sym typeface="Montserrat"/>
                </a:rPr>
                <a:t>esta</a:t>
              </a:r>
              <a:r>
                <a:rPr lang="en-US" sz="1100" b="0" i="0" u="none" strike="noStrike" cap="none" dirty="0">
                  <a:solidFill>
                    <a:srgbClr val="000000"/>
                  </a:solidFill>
                  <a:latin typeface="Montserrat"/>
                  <a:ea typeface="Montserrat"/>
                  <a:cs typeface="Montserrat"/>
                  <a:sym typeface="Montserrat"/>
                </a:rPr>
                <a:t> sea </a:t>
              </a:r>
              <a:r>
                <a:rPr lang="en-US" sz="1100" b="0" i="0" u="none" strike="noStrike" cap="none" dirty="0" err="1">
                  <a:solidFill>
                    <a:srgbClr val="000000"/>
                  </a:solidFill>
                  <a:latin typeface="Montserrat"/>
                  <a:ea typeface="Montserrat"/>
                  <a:cs typeface="Montserrat"/>
                  <a:sym typeface="Montserrat"/>
                </a:rPr>
                <a:t>precisa</a:t>
              </a:r>
              <a:r>
                <a:rPr lang="en-US" sz="1100" b="0" i="0" u="none" strike="noStrike" cap="none" dirty="0">
                  <a:solidFill>
                    <a:srgbClr val="000000"/>
                  </a:solidFill>
                  <a:latin typeface="Montserrat"/>
                  <a:ea typeface="Montserrat"/>
                  <a:cs typeface="Montserrat"/>
                  <a:sym typeface="Montserrat"/>
                </a:rPr>
                <a:t> y </a:t>
              </a:r>
              <a:r>
                <a:rPr lang="en-US" sz="1100" b="0" i="0" u="none" strike="noStrike" cap="none" dirty="0" err="1">
                  <a:solidFill>
                    <a:srgbClr val="000000"/>
                  </a:solidFill>
                  <a:latin typeface="Montserrat"/>
                  <a:ea typeface="Montserrat"/>
                  <a:cs typeface="Montserrat"/>
                  <a:sym typeface="Montserrat"/>
                </a:rPr>
                <a:t>suficiente</a:t>
              </a:r>
              <a:r>
                <a:rPr lang="en-US" sz="1100" b="0" i="0" u="none" strike="noStrike" cap="none" dirty="0">
                  <a:solidFill>
                    <a:srgbClr val="000000"/>
                  </a:solidFill>
                  <a:latin typeface="Montserrat"/>
                  <a:ea typeface="Montserrat"/>
                  <a:cs typeface="Montserrat"/>
                  <a:sym typeface="Montserrat"/>
                </a:rPr>
                <a:t> para que </a:t>
              </a:r>
              <a:r>
                <a:rPr lang="en-US" sz="1100" b="0" i="0" u="none" strike="noStrike" cap="none" dirty="0" err="1">
                  <a:solidFill>
                    <a:srgbClr val="000000"/>
                  </a:solidFill>
                  <a:latin typeface="Montserrat"/>
                  <a:ea typeface="Montserrat"/>
                  <a:cs typeface="Montserrat"/>
                  <a:sym typeface="Montserrat"/>
                </a:rPr>
                <a:t>te</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comuniquen</a:t>
              </a:r>
              <a:r>
                <a:rPr lang="en-US" sz="1100" b="0" i="0" u="none" strike="noStrike" cap="none" dirty="0">
                  <a:solidFill>
                    <a:srgbClr val="000000"/>
                  </a:solidFill>
                  <a:latin typeface="Montserrat"/>
                  <a:ea typeface="Montserrat"/>
                  <a:cs typeface="Montserrat"/>
                  <a:sym typeface="Montserrat"/>
                </a:rPr>
                <a:t> del </a:t>
              </a:r>
              <a:r>
                <a:rPr lang="en-US" sz="1100" b="0" i="0" u="none" strike="noStrike" cap="none" dirty="0" err="1">
                  <a:solidFill>
                    <a:srgbClr val="000000"/>
                  </a:solidFill>
                  <a:latin typeface="Montserrat"/>
                  <a:ea typeface="Montserrat"/>
                  <a:cs typeface="Montserrat"/>
                  <a:sym typeface="Montserrat"/>
                </a:rPr>
                <a:t>estado</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tu</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proceso</a:t>
              </a:r>
              <a:r>
                <a:rPr lang="en-US" sz="1100" b="0" i="0" u="none" strike="noStrike" cap="none" dirty="0">
                  <a:solidFill>
                    <a:srgbClr val="000000"/>
                  </a:solidFill>
                  <a:latin typeface="Montserrat"/>
                  <a:ea typeface="Montserrat"/>
                  <a:cs typeface="Montserrat"/>
                  <a:sym typeface="Montserrat"/>
                </a:rPr>
                <a:t>.</a:t>
              </a:r>
              <a:endParaRPr sz="1100" b="1" i="0" u="none" strike="noStrike" cap="none" dirty="0">
                <a:solidFill>
                  <a:srgbClr val="000000"/>
                </a:solidFill>
                <a:latin typeface="Montserrat"/>
                <a:ea typeface="Montserrat"/>
                <a:cs typeface="Montserrat"/>
                <a:sym typeface="Montserrat"/>
              </a:endParaRPr>
            </a:p>
          </p:txBody>
        </p:sp>
      </p:grpSp>
    </p:spTree>
    <p:extLst>
      <p:ext uri="{BB962C8B-B14F-4D97-AF65-F5344CB8AC3E}">
        <p14:creationId xmlns:p14="http://schemas.microsoft.com/office/powerpoint/2010/main" val="2586928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48;p17">
            <a:extLst>
              <a:ext uri="{FF2B5EF4-FFF2-40B4-BE49-F238E27FC236}">
                <a16:creationId xmlns:a16="http://schemas.microsoft.com/office/drawing/2014/main" id="{619A13B0-70C2-8355-2A6A-411608F9FDC2}"/>
              </a:ext>
            </a:extLst>
          </p:cNvPr>
          <p:cNvSpPr txBox="1">
            <a:spLocks/>
          </p:cNvSpPr>
          <p:nvPr/>
        </p:nvSpPr>
        <p:spPr>
          <a:xfrm>
            <a:off x="-501999" y="424391"/>
            <a:ext cx="10371300" cy="601200"/>
          </a:xfrm>
          <a:prstGeom prst="rect">
            <a:avLst/>
          </a:prstGeom>
          <a:noFill/>
          <a:ln>
            <a:noFill/>
          </a:ln>
        </p:spPr>
        <p:txBody>
          <a:bodyPr spcFirstLastPara="1" wrap="square" lIns="91425" tIns="45700" rIns="91425" bIns="45700" anchor="t" anchorCtr="0">
            <a:noAutofit/>
          </a:bodyPr>
          <a:lstStyle>
            <a:lvl1pPr algn="l" defTabSz="514350" rtl="0" eaLnBrk="1" latinLnBrk="0" hangingPunct="1">
              <a:lnSpc>
                <a:spcPct val="90000"/>
              </a:lnSpc>
              <a:spcBef>
                <a:spcPct val="0"/>
              </a:spcBef>
              <a:buNone/>
              <a:defRPr sz="2475" b="1" kern="1200">
                <a:solidFill>
                  <a:srgbClr val="00AAA7"/>
                </a:solidFill>
                <a:latin typeface="Montserrat" panose="02000505000000020004" pitchFamily="2" charset="0"/>
                <a:ea typeface="+mj-ea"/>
                <a:cs typeface="+mj-cs"/>
              </a:defRPr>
            </a:lvl1pPr>
          </a:lstStyle>
          <a:p>
            <a:pPr algn="ctr">
              <a:spcBef>
                <a:spcPts val="0"/>
              </a:spcBef>
              <a:buSzPts val="2000"/>
            </a:pPr>
            <a:r>
              <a:rPr lang="es-ES" sz="2400" dirty="0">
                <a:solidFill>
                  <a:srgbClr val="152B48"/>
                </a:solidFill>
              </a:rPr>
              <a:t>Componentes secundarios de una hoja de vida</a:t>
            </a:r>
          </a:p>
        </p:txBody>
      </p:sp>
      <p:grpSp>
        <p:nvGrpSpPr>
          <p:cNvPr id="3" name="Google Shape;149;p17">
            <a:extLst>
              <a:ext uri="{FF2B5EF4-FFF2-40B4-BE49-F238E27FC236}">
                <a16:creationId xmlns:a16="http://schemas.microsoft.com/office/drawing/2014/main" id="{E3EE1F35-EAA3-36F3-04F0-4EE9C1EF6E74}"/>
              </a:ext>
            </a:extLst>
          </p:cNvPr>
          <p:cNvGrpSpPr/>
          <p:nvPr/>
        </p:nvGrpSpPr>
        <p:grpSpPr>
          <a:xfrm rot="2674418">
            <a:off x="4372703" y="4042905"/>
            <a:ext cx="4219502" cy="1712641"/>
            <a:chOff x="5989772" y="2297099"/>
            <a:chExt cx="3164706" cy="1284513"/>
          </a:xfrm>
        </p:grpSpPr>
        <p:sp>
          <p:nvSpPr>
            <p:cNvPr id="4" name="Google Shape;150;p17">
              <a:extLst>
                <a:ext uri="{FF2B5EF4-FFF2-40B4-BE49-F238E27FC236}">
                  <a16:creationId xmlns:a16="http://schemas.microsoft.com/office/drawing/2014/main" id="{C101E6E1-CFF5-74FA-807A-2D0D61D7F66D}"/>
                </a:ext>
              </a:extLst>
            </p:cNvPr>
            <p:cNvSpPr/>
            <p:nvPr/>
          </p:nvSpPr>
          <p:spPr>
            <a:xfrm rot="2700000">
              <a:off x="7239866" y="1053398"/>
              <a:ext cx="489601" cy="2989789"/>
            </a:xfrm>
            <a:prstGeom prst="roundRect">
              <a:avLst>
                <a:gd name="adj" fmla="val 50000"/>
              </a:avLst>
            </a:prstGeom>
            <a:solidFill>
              <a:srgbClr val="06AEAA"/>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5" name="Google Shape;151;p17">
              <a:extLst>
                <a:ext uri="{FF2B5EF4-FFF2-40B4-BE49-F238E27FC236}">
                  <a16:creationId xmlns:a16="http://schemas.microsoft.com/office/drawing/2014/main" id="{88AB8E29-4046-FEF2-4DEC-C376DD124337}"/>
                </a:ext>
              </a:extLst>
            </p:cNvPr>
            <p:cNvSpPr/>
            <p:nvPr/>
          </p:nvSpPr>
          <p:spPr>
            <a:xfrm rot="18963444">
              <a:off x="6443962" y="32555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152B48"/>
                  </a:solidFill>
                  <a:latin typeface="Roboto"/>
                  <a:ea typeface="Roboto"/>
                  <a:cs typeface="Roboto"/>
                  <a:sym typeface="Roboto"/>
                </a:rPr>
                <a:t>5</a:t>
              </a:r>
              <a:endParaRPr sz="1200" b="1" i="0" u="none" strike="noStrike" cap="none">
                <a:solidFill>
                  <a:srgbClr val="152B48"/>
                </a:solidFill>
                <a:latin typeface="Roboto"/>
                <a:ea typeface="Roboto"/>
                <a:cs typeface="Roboto"/>
                <a:sym typeface="Roboto"/>
              </a:endParaRPr>
            </a:p>
          </p:txBody>
        </p:sp>
        <p:sp>
          <p:nvSpPr>
            <p:cNvPr id="6" name="Google Shape;152;p17">
              <a:extLst>
                <a:ext uri="{FF2B5EF4-FFF2-40B4-BE49-F238E27FC236}">
                  <a16:creationId xmlns:a16="http://schemas.microsoft.com/office/drawing/2014/main" id="{0F24C050-9471-2959-0EBA-63F65CAD082E}"/>
                </a:ext>
              </a:extLst>
            </p:cNvPr>
            <p:cNvSpPr txBox="1"/>
            <p:nvPr/>
          </p:nvSpPr>
          <p:spPr>
            <a:xfrm rot="-2700000">
              <a:off x="6375763" y="2297099"/>
              <a:ext cx="2378424"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Referencias</a:t>
              </a:r>
              <a:r>
                <a:rPr lang="en-US" sz="1500" b="1" i="0" u="none" strike="noStrike" cap="none" dirty="0">
                  <a:solidFill>
                    <a:srgbClr val="FFFFFF"/>
                  </a:solidFill>
                  <a:latin typeface="Montserrat"/>
                  <a:ea typeface="Montserrat"/>
                  <a:cs typeface="Montserrat"/>
                  <a:sym typeface="Montserrat"/>
                </a:rPr>
                <a:t> de </a:t>
              </a:r>
              <a:r>
                <a:rPr lang="en-US" sz="1500" b="1" i="0" u="none" strike="noStrike" cap="none" dirty="0" err="1">
                  <a:solidFill>
                    <a:srgbClr val="FFFFFF"/>
                  </a:solidFill>
                  <a:latin typeface="Montserrat"/>
                  <a:ea typeface="Montserrat"/>
                  <a:cs typeface="Montserrat"/>
                  <a:sym typeface="Montserrat"/>
                </a:rPr>
                <a:t>interés</a:t>
              </a:r>
              <a:endParaRPr sz="1500" b="1" i="0" u="none" strike="noStrike" cap="none" dirty="0">
                <a:solidFill>
                  <a:srgbClr val="FFFFFF"/>
                </a:solidFill>
                <a:latin typeface="Montserrat"/>
                <a:ea typeface="Montserrat"/>
                <a:cs typeface="Montserrat"/>
                <a:sym typeface="Montserrat"/>
              </a:endParaRPr>
            </a:p>
          </p:txBody>
        </p:sp>
        <p:sp>
          <p:nvSpPr>
            <p:cNvPr id="7" name="Google Shape;153;p17">
              <a:extLst>
                <a:ext uri="{FF2B5EF4-FFF2-40B4-BE49-F238E27FC236}">
                  <a16:creationId xmlns:a16="http://schemas.microsoft.com/office/drawing/2014/main" id="{644CF67E-CA29-5E59-83FF-0F5CC6406B79}"/>
                </a:ext>
              </a:extLst>
            </p:cNvPr>
            <p:cNvSpPr txBox="1"/>
            <p:nvPr/>
          </p:nvSpPr>
          <p:spPr>
            <a:xfrm rot="18900000">
              <a:off x="6767189" y="2519934"/>
              <a:ext cx="2387289"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err="1">
                  <a:solidFill>
                    <a:srgbClr val="000000"/>
                  </a:solidFill>
                  <a:latin typeface="Montserrat"/>
                  <a:ea typeface="Montserrat"/>
                  <a:cs typeface="Montserrat"/>
                  <a:sym typeface="Montserrat"/>
                </a:rPr>
                <a:t>Recurre</a:t>
              </a:r>
              <a:r>
                <a:rPr lang="en-US" sz="1100" b="0" i="0" u="none" strike="noStrike" cap="none" dirty="0">
                  <a:solidFill>
                    <a:srgbClr val="000000"/>
                  </a:solidFill>
                  <a:latin typeface="Montserrat"/>
                  <a:ea typeface="Montserrat"/>
                  <a:cs typeface="Montserrat"/>
                  <a:sym typeface="Montserrat"/>
                </a:rPr>
                <a:t> a </a:t>
              </a:r>
              <a:r>
                <a:rPr lang="en-US" sz="1100" b="0" i="0" u="none" strike="noStrike" cap="none" dirty="0" err="1">
                  <a:solidFill>
                    <a:srgbClr val="000000"/>
                  </a:solidFill>
                  <a:latin typeface="Montserrat"/>
                  <a:ea typeface="Montserrat"/>
                  <a:cs typeface="Montserrat"/>
                  <a:sym typeface="Montserrat"/>
                </a:rPr>
                <a:t>referencias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laborales</a:t>
              </a:r>
              <a:r>
                <a:rPr lang="en-US" sz="1100" b="0" i="0" u="none" strike="noStrike" cap="none" dirty="0">
                  <a:solidFill>
                    <a:srgbClr val="000000"/>
                  </a:solidFill>
                  <a:latin typeface="Montserrat"/>
                  <a:ea typeface="Montserrat"/>
                  <a:cs typeface="Montserrat"/>
                  <a:sym typeface="Montserrat"/>
                </a:rPr>
                <a:t> o </a:t>
              </a:r>
              <a:r>
                <a:rPr lang="en-US" sz="1100" b="0" i="0" u="none" strike="noStrike" cap="none" dirty="0" err="1">
                  <a:solidFill>
                    <a:srgbClr val="000000"/>
                  </a:solidFill>
                  <a:latin typeface="Montserrat"/>
                  <a:ea typeface="Montserrat"/>
                  <a:cs typeface="Montserrat"/>
                  <a:sym typeface="Montserrat"/>
                </a:rPr>
                <a:t>académicas</a:t>
              </a:r>
              <a:r>
                <a:rPr lang="en-US" sz="1100" b="0" i="0" u="none" strike="noStrike" cap="none" dirty="0">
                  <a:solidFill>
                    <a:srgbClr val="000000"/>
                  </a:solidFill>
                  <a:latin typeface="Montserrat"/>
                  <a:ea typeface="Montserrat"/>
                  <a:cs typeface="Montserrat"/>
                  <a:sym typeface="Montserrat"/>
                </a:rPr>
                <a:t> que den </a:t>
              </a:r>
              <a:r>
                <a:rPr lang="en-US" sz="1100" b="0" i="0" u="none" strike="noStrike" cap="none" dirty="0" err="1">
                  <a:solidFill>
                    <a:srgbClr val="000000"/>
                  </a:solidFill>
                  <a:latin typeface="Montserrat"/>
                  <a:ea typeface="Montserrat"/>
                  <a:cs typeface="Montserrat"/>
                  <a:sym typeface="Montserrat"/>
                </a:rPr>
                <a:t>cuenta</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tu</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trayectoria</a:t>
              </a:r>
              <a:r>
                <a:rPr lang="en-US" sz="1100" b="0" i="0" u="none" strike="noStrike" cap="none" dirty="0">
                  <a:solidFill>
                    <a:srgbClr val="000000"/>
                  </a:solidFill>
                  <a:latin typeface="Montserrat"/>
                  <a:ea typeface="Montserrat"/>
                  <a:cs typeface="Montserrat"/>
                  <a:sym typeface="Montserrat"/>
                </a:rPr>
                <a:t> y </a:t>
              </a:r>
              <a:r>
                <a:rPr lang="en-US" sz="1100" b="0" i="0" u="none" strike="noStrike" cap="none" dirty="0" err="1">
                  <a:solidFill>
                    <a:srgbClr val="000000"/>
                  </a:solidFill>
                  <a:latin typeface="Montserrat"/>
                  <a:ea typeface="Montserrat"/>
                  <a:cs typeface="Montserrat"/>
                  <a:sym typeface="Montserrat"/>
                </a:rPr>
                <a:t>competencias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afines</a:t>
              </a:r>
              <a:r>
                <a:rPr lang="en-US" sz="1100" b="0" i="0" u="none" strike="noStrike" cap="none" dirty="0">
                  <a:solidFill>
                    <a:srgbClr val="000000"/>
                  </a:solidFill>
                  <a:latin typeface="Montserrat"/>
                  <a:ea typeface="Montserrat"/>
                  <a:cs typeface="Montserrat"/>
                  <a:sym typeface="Montserrat"/>
                </a:rPr>
                <a:t> al cargo. </a:t>
              </a:r>
              <a:r>
                <a:rPr lang="en-US" sz="1100" b="0" i="0" u="none" strike="noStrike" cap="none" dirty="0" err="1">
                  <a:solidFill>
                    <a:srgbClr val="000000"/>
                  </a:solidFill>
                  <a:latin typeface="Montserrat"/>
                  <a:ea typeface="Montserrat"/>
                  <a:cs typeface="Montserrat"/>
                  <a:sym typeface="Montserrat"/>
                </a:rPr>
                <a:t>Recuerda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prepararlas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adecuadamente</a:t>
              </a:r>
              <a:r>
                <a:rPr lang="en-US" sz="1100" b="0" i="0" u="none" strike="noStrike" cap="none" dirty="0">
                  <a:solidFill>
                    <a:srgbClr val="000000"/>
                  </a:solidFill>
                  <a:latin typeface="Montserrat"/>
                  <a:ea typeface="Montserrat"/>
                  <a:cs typeface="Montserrat"/>
                  <a:sym typeface="Montserrat"/>
                </a:rPr>
                <a:t> para </a:t>
              </a:r>
              <a:r>
                <a:rPr lang="en-US" sz="1100" b="0" i="0" u="none" strike="noStrike" cap="none" dirty="0" err="1">
                  <a:solidFill>
                    <a:srgbClr val="000000"/>
                  </a:solidFill>
                  <a:latin typeface="Montserrat"/>
                  <a:ea typeface="Montserrat"/>
                  <a:cs typeface="Montserrat"/>
                  <a:sym typeface="Montserrat"/>
                </a:rPr>
                <a:t>el</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proceso</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interés</a:t>
              </a:r>
              <a:r>
                <a:rPr lang="en-US" sz="1100" b="0" i="0" u="none" strike="noStrike" cap="none" dirty="0">
                  <a:solidFill>
                    <a:srgbClr val="000000"/>
                  </a:solidFill>
                  <a:latin typeface="Montserrat"/>
                  <a:ea typeface="Montserrat"/>
                  <a:cs typeface="Montserrat"/>
                  <a:sym typeface="Montserrat"/>
                </a:rPr>
                <a:t>.</a:t>
              </a:r>
              <a:endParaRPr sz="1100" b="1" i="0" u="none" strike="noStrike" cap="none" dirty="0">
                <a:solidFill>
                  <a:srgbClr val="000000"/>
                </a:solidFill>
                <a:latin typeface="Montserrat"/>
                <a:ea typeface="Montserrat"/>
                <a:cs typeface="Montserrat"/>
                <a:sym typeface="Montserrat"/>
              </a:endParaRPr>
            </a:p>
          </p:txBody>
        </p:sp>
      </p:grpSp>
      <p:grpSp>
        <p:nvGrpSpPr>
          <p:cNvPr id="8" name="Google Shape;154;p17">
            <a:extLst>
              <a:ext uri="{FF2B5EF4-FFF2-40B4-BE49-F238E27FC236}">
                <a16:creationId xmlns:a16="http://schemas.microsoft.com/office/drawing/2014/main" id="{690F8878-A8C2-AB7D-1B0D-55B70BD52949}"/>
              </a:ext>
            </a:extLst>
          </p:cNvPr>
          <p:cNvGrpSpPr/>
          <p:nvPr/>
        </p:nvGrpSpPr>
        <p:grpSpPr>
          <a:xfrm rot="2665994">
            <a:off x="4314738" y="1821718"/>
            <a:ext cx="4250744" cy="1800595"/>
            <a:chOff x="4496673" y="2231132"/>
            <a:chExt cx="3188138" cy="1350480"/>
          </a:xfrm>
        </p:grpSpPr>
        <p:sp>
          <p:nvSpPr>
            <p:cNvPr id="9" name="Google Shape;155;p17">
              <a:extLst>
                <a:ext uri="{FF2B5EF4-FFF2-40B4-BE49-F238E27FC236}">
                  <a16:creationId xmlns:a16="http://schemas.microsoft.com/office/drawing/2014/main" id="{81804E3B-C172-5CD7-5473-BFE3CDAAC392}"/>
                </a:ext>
              </a:extLst>
            </p:cNvPr>
            <p:cNvSpPr/>
            <p:nvPr/>
          </p:nvSpPr>
          <p:spPr>
            <a:xfrm rot="2700000">
              <a:off x="5746767" y="1053398"/>
              <a:ext cx="489601" cy="2989789"/>
            </a:xfrm>
            <a:prstGeom prst="roundRect">
              <a:avLst>
                <a:gd name="adj" fmla="val 50000"/>
              </a:avLst>
            </a:prstGeom>
            <a:solidFill>
              <a:srgbClr val="152B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10" name="Google Shape;156;p17">
              <a:extLst>
                <a:ext uri="{FF2B5EF4-FFF2-40B4-BE49-F238E27FC236}">
                  <a16:creationId xmlns:a16="http://schemas.microsoft.com/office/drawing/2014/main" id="{F1BDA7D5-F919-9D0B-81E2-F0976417A2EB}"/>
                </a:ext>
              </a:extLst>
            </p:cNvPr>
            <p:cNvSpPr/>
            <p:nvPr/>
          </p:nvSpPr>
          <p:spPr>
            <a:xfrm rot="18934006">
              <a:off x="4950863" y="32555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152B48"/>
                  </a:solidFill>
                  <a:latin typeface="Roboto"/>
                  <a:ea typeface="Roboto"/>
                  <a:cs typeface="Roboto"/>
                  <a:sym typeface="Roboto"/>
                </a:rPr>
                <a:t>4</a:t>
              </a:r>
              <a:endParaRPr sz="1200" b="1" i="0" u="none" strike="noStrike" cap="none">
                <a:solidFill>
                  <a:srgbClr val="152B48"/>
                </a:solidFill>
                <a:latin typeface="Roboto"/>
                <a:ea typeface="Roboto"/>
                <a:cs typeface="Roboto"/>
                <a:sym typeface="Roboto"/>
              </a:endParaRPr>
            </a:p>
          </p:txBody>
        </p:sp>
        <p:sp>
          <p:nvSpPr>
            <p:cNvPr id="11" name="Google Shape;157;p17">
              <a:extLst>
                <a:ext uri="{FF2B5EF4-FFF2-40B4-BE49-F238E27FC236}">
                  <a16:creationId xmlns:a16="http://schemas.microsoft.com/office/drawing/2014/main" id="{405BE18A-636C-DD1E-FEFB-2FC4849F30AD}"/>
                </a:ext>
              </a:extLst>
            </p:cNvPr>
            <p:cNvSpPr txBox="1"/>
            <p:nvPr/>
          </p:nvSpPr>
          <p:spPr>
            <a:xfrm rot="18900000">
              <a:off x="4866738" y="2231132"/>
              <a:ext cx="2565005"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Habilidades</a:t>
              </a:r>
              <a:r>
                <a:rPr lang="en-US" sz="1500" b="1" i="0" u="none" strike="noStrike" cap="none" dirty="0">
                  <a:solidFill>
                    <a:srgbClr val="FFFFFF"/>
                  </a:solidFill>
                  <a:latin typeface="Montserrat"/>
                  <a:ea typeface="Montserrat"/>
                  <a:cs typeface="Montserrat"/>
                  <a:sym typeface="Montserrat"/>
                </a:rPr>
                <a:t> </a:t>
              </a:r>
              <a:r>
                <a:rPr lang="en-US" sz="1500" b="1" dirty="0" err="1">
                  <a:solidFill>
                    <a:srgbClr val="FFFFFF"/>
                  </a:solidFill>
                  <a:latin typeface="Montserrat"/>
                  <a:ea typeface="Montserrat"/>
                  <a:cs typeface="Montserrat"/>
                  <a:sym typeface="Montserrat"/>
                </a:rPr>
                <a:t>t</a:t>
              </a:r>
              <a:r>
                <a:rPr lang="en-US" sz="1500" b="1" i="0" u="none" strike="noStrike" cap="none" dirty="0" err="1">
                  <a:solidFill>
                    <a:srgbClr val="FFFFFF"/>
                  </a:solidFill>
                  <a:latin typeface="Montserrat"/>
                  <a:ea typeface="Montserrat"/>
                  <a:cs typeface="Montserrat"/>
                  <a:sym typeface="Montserrat"/>
                </a:rPr>
                <a:t>écnicas</a:t>
              </a:r>
              <a:r>
                <a:rPr lang="en-US" sz="1500" b="1" i="0" u="none" strike="noStrike" cap="none" dirty="0">
                  <a:solidFill>
                    <a:srgbClr val="FFFFFF"/>
                  </a:solidFill>
                  <a:latin typeface="Montserrat"/>
                  <a:ea typeface="Montserrat"/>
                  <a:cs typeface="Montserrat"/>
                  <a:sym typeface="Montserrat"/>
                </a:rPr>
                <a:t> / Hobbies</a:t>
              </a:r>
              <a:endParaRPr sz="1500" b="1" i="0" u="none" strike="noStrike" cap="none" dirty="0">
                <a:solidFill>
                  <a:srgbClr val="FFFFFF"/>
                </a:solidFill>
                <a:latin typeface="Montserrat"/>
                <a:ea typeface="Montserrat"/>
                <a:cs typeface="Montserrat"/>
                <a:sym typeface="Montserrat"/>
              </a:endParaRPr>
            </a:p>
          </p:txBody>
        </p:sp>
        <p:sp>
          <p:nvSpPr>
            <p:cNvPr id="12" name="Google Shape;158;p17">
              <a:extLst>
                <a:ext uri="{FF2B5EF4-FFF2-40B4-BE49-F238E27FC236}">
                  <a16:creationId xmlns:a16="http://schemas.microsoft.com/office/drawing/2014/main" id="{E1095B63-5220-F477-B6F2-89B4F9C5FABB}"/>
                </a:ext>
              </a:extLst>
            </p:cNvPr>
            <p:cNvSpPr txBox="1"/>
            <p:nvPr/>
          </p:nvSpPr>
          <p:spPr>
            <a:xfrm rot="18900000">
              <a:off x="5270069" y="2510230"/>
              <a:ext cx="2414742"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err="1">
                  <a:solidFill>
                    <a:srgbClr val="000000"/>
                  </a:solidFill>
                  <a:latin typeface="Montserrat"/>
                  <a:ea typeface="Montserrat"/>
                  <a:cs typeface="Montserrat"/>
                  <a:sym typeface="Montserrat"/>
                </a:rPr>
                <a:t>Presenta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aquellas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habilidades</a:t>
              </a:r>
              <a:r>
                <a:rPr lang="en-US" sz="1100" b="0" i="0" u="none" strike="noStrike" cap="none" dirty="0">
                  <a:solidFill>
                    <a:srgbClr val="000000"/>
                  </a:solidFill>
                  <a:latin typeface="Montserrat"/>
                  <a:ea typeface="Montserrat"/>
                  <a:cs typeface="Montserrat"/>
                  <a:sym typeface="Montserrat"/>
                </a:rPr>
                <a:t> que les </a:t>
              </a:r>
              <a:r>
                <a:rPr lang="en-US" sz="1100" b="0" i="0" u="none" strike="noStrike" cap="none" dirty="0" err="1">
                  <a:solidFill>
                    <a:srgbClr val="000000"/>
                  </a:solidFill>
                  <a:latin typeface="Montserrat"/>
                  <a:ea typeface="Montserrat"/>
                  <a:cs typeface="Montserrat"/>
                  <a:sym typeface="Montserrat"/>
                </a:rPr>
                <a:t>puede</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interesar</a:t>
              </a:r>
              <a:r>
                <a:rPr lang="en-US" sz="1100" b="0" i="0" u="none" strike="noStrike" cap="none" dirty="0">
                  <a:solidFill>
                    <a:srgbClr val="000000"/>
                  </a:solidFill>
                  <a:latin typeface="Montserrat"/>
                  <a:ea typeface="Montserrat"/>
                  <a:cs typeface="Montserrat"/>
                  <a:sym typeface="Montserrat"/>
                </a:rPr>
                <a:t> a los </a:t>
              </a:r>
              <a:r>
                <a:rPr lang="en-US" sz="1100" b="0" i="0" u="none" strike="noStrike" cap="none" dirty="0" err="1">
                  <a:solidFill>
                    <a:srgbClr val="000000"/>
                  </a:solidFill>
                  <a:latin typeface="Montserrat"/>
                  <a:ea typeface="Montserrat"/>
                  <a:cs typeface="Montserrat"/>
                  <a:sym typeface="Montserrat"/>
                </a:rPr>
                <a:t>evaluadores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procedimientos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específicos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manejo</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patologías</a:t>
              </a:r>
              <a:r>
                <a:rPr lang="en-US" sz="1100" b="0" i="0" u="none" strike="noStrike" cap="none" dirty="0">
                  <a:solidFill>
                    <a:srgbClr val="000000"/>
                  </a:solidFill>
                  <a:latin typeface="Montserrat"/>
                  <a:ea typeface="Montserrat"/>
                  <a:cs typeface="Montserrat"/>
                  <a:sym typeface="Montserrat"/>
                </a:rPr>
                <a:t> y </a:t>
              </a:r>
              <a:r>
                <a:rPr lang="en-US" sz="1100" b="0" i="0" u="none" strike="noStrike" cap="none" dirty="0" err="1">
                  <a:solidFill>
                    <a:srgbClr val="000000"/>
                  </a:solidFill>
                  <a:latin typeface="Montserrat"/>
                  <a:ea typeface="Montserrat"/>
                  <a:cs typeface="Montserrat"/>
                  <a:sym typeface="Montserrat"/>
                </a:rPr>
                <a:t>pacientes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afines</a:t>
              </a:r>
              <a:r>
                <a:rPr lang="en-US" sz="1100" b="0" i="0" u="none" strike="noStrike" cap="none" dirty="0">
                  <a:solidFill>
                    <a:srgbClr val="000000"/>
                  </a:solidFill>
                  <a:latin typeface="Montserrat"/>
                  <a:ea typeface="Montserrat"/>
                  <a:cs typeface="Montserrat"/>
                  <a:sym typeface="Montserrat"/>
                </a:rPr>
                <a:t> al cargo, entre </a:t>
              </a:r>
              <a:r>
                <a:rPr lang="en-US" sz="1100" b="0" i="0" u="none" strike="noStrike" cap="none" dirty="0" err="1">
                  <a:solidFill>
                    <a:srgbClr val="000000"/>
                  </a:solidFill>
                  <a:latin typeface="Montserrat"/>
                  <a:ea typeface="Montserrat"/>
                  <a:cs typeface="Montserrat"/>
                  <a:sym typeface="Montserrat"/>
                </a:rPr>
                <a:t>otras</a:t>
              </a:r>
              <a:r>
                <a:rPr lang="en-US" sz="1100" b="0" i="0" u="none" strike="noStrike" cap="none" dirty="0">
                  <a:solidFill>
                    <a:srgbClr val="000000"/>
                  </a:solidFill>
                  <a:latin typeface="Montserrat"/>
                  <a:ea typeface="Montserrat"/>
                  <a:cs typeface="Montserrat"/>
                  <a:sym typeface="Montserrat"/>
                </a:rPr>
                <a:t>.</a:t>
              </a:r>
              <a:endParaRPr sz="1100" b="1" i="0" u="none" strike="noStrike" cap="none" dirty="0">
                <a:solidFill>
                  <a:srgbClr val="000000"/>
                </a:solidFill>
                <a:latin typeface="Montserrat"/>
                <a:ea typeface="Montserrat"/>
                <a:cs typeface="Montserrat"/>
                <a:sym typeface="Montserrat"/>
              </a:endParaRPr>
            </a:p>
          </p:txBody>
        </p:sp>
      </p:grpSp>
      <p:grpSp>
        <p:nvGrpSpPr>
          <p:cNvPr id="13" name="Google Shape;159;p17">
            <a:extLst>
              <a:ext uri="{FF2B5EF4-FFF2-40B4-BE49-F238E27FC236}">
                <a16:creationId xmlns:a16="http://schemas.microsoft.com/office/drawing/2014/main" id="{C1E1AF71-6CDF-BFDD-9E44-DB4EAFA6CE9F}"/>
              </a:ext>
            </a:extLst>
          </p:cNvPr>
          <p:cNvGrpSpPr/>
          <p:nvPr/>
        </p:nvGrpSpPr>
        <p:grpSpPr>
          <a:xfrm rot="2695136">
            <a:off x="225901" y="4856020"/>
            <a:ext cx="4277286" cy="1705041"/>
            <a:chOff x="3005006" y="2302799"/>
            <a:chExt cx="3208045" cy="1278813"/>
          </a:xfrm>
        </p:grpSpPr>
        <p:sp>
          <p:nvSpPr>
            <p:cNvPr id="14" name="Google Shape;160;p17">
              <a:extLst>
                <a:ext uri="{FF2B5EF4-FFF2-40B4-BE49-F238E27FC236}">
                  <a16:creationId xmlns:a16="http://schemas.microsoft.com/office/drawing/2014/main" id="{2529E91F-45C0-94ED-3C98-1845148DC5FE}"/>
                </a:ext>
              </a:extLst>
            </p:cNvPr>
            <p:cNvSpPr/>
            <p:nvPr/>
          </p:nvSpPr>
          <p:spPr>
            <a:xfrm rot="2700000">
              <a:off x="4255100" y="1053398"/>
              <a:ext cx="489601" cy="2989789"/>
            </a:xfrm>
            <a:prstGeom prst="roundRect">
              <a:avLst>
                <a:gd name="adj" fmla="val 50000"/>
              </a:avLst>
            </a:prstGeom>
            <a:solidFill>
              <a:srgbClr val="06AEAA"/>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15" name="Google Shape;161;p17">
              <a:extLst>
                <a:ext uri="{FF2B5EF4-FFF2-40B4-BE49-F238E27FC236}">
                  <a16:creationId xmlns:a16="http://schemas.microsoft.com/office/drawing/2014/main" id="{13E7ABBA-A1EA-7469-A801-88C847518AFF}"/>
                </a:ext>
              </a:extLst>
            </p:cNvPr>
            <p:cNvSpPr/>
            <p:nvPr/>
          </p:nvSpPr>
          <p:spPr>
            <a:xfrm rot="18714286">
              <a:off x="3459197" y="32555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dirty="0">
                  <a:solidFill>
                    <a:srgbClr val="152B48"/>
                  </a:solidFill>
                  <a:latin typeface="Roboto"/>
                  <a:ea typeface="Roboto"/>
                  <a:cs typeface="Roboto"/>
                  <a:sym typeface="Roboto"/>
                </a:rPr>
                <a:t>3</a:t>
              </a:r>
              <a:endParaRPr sz="1200" b="1" i="0" u="none" strike="noStrike" cap="none" dirty="0">
                <a:solidFill>
                  <a:srgbClr val="152B48"/>
                </a:solidFill>
                <a:latin typeface="Roboto"/>
                <a:ea typeface="Roboto"/>
                <a:cs typeface="Roboto"/>
                <a:sym typeface="Roboto"/>
              </a:endParaRPr>
            </a:p>
          </p:txBody>
        </p:sp>
        <p:sp>
          <p:nvSpPr>
            <p:cNvPr id="16" name="Google Shape;162;p17">
              <a:extLst>
                <a:ext uri="{FF2B5EF4-FFF2-40B4-BE49-F238E27FC236}">
                  <a16:creationId xmlns:a16="http://schemas.microsoft.com/office/drawing/2014/main" id="{137DEE7B-E2A7-A2A3-803D-127EC8202D84}"/>
                </a:ext>
              </a:extLst>
            </p:cNvPr>
            <p:cNvSpPr txBox="1"/>
            <p:nvPr/>
          </p:nvSpPr>
          <p:spPr>
            <a:xfrm rot="-2700000">
              <a:off x="3404724" y="2302799"/>
              <a:ext cx="2362302"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Competencias</a:t>
              </a:r>
              <a:r>
                <a:rPr lang="en-US" sz="1500" b="1" i="0" u="none" strike="noStrike" cap="none" dirty="0">
                  <a:solidFill>
                    <a:srgbClr val="FFFFFF"/>
                  </a:solidFill>
                  <a:latin typeface="Montserrat"/>
                  <a:ea typeface="Montserrat"/>
                  <a:cs typeface="Montserrat"/>
                  <a:sym typeface="Montserrat"/>
                </a:rPr>
                <a:t> </a:t>
              </a:r>
              <a:r>
                <a:rPr lang="en-US" sz="1500" b="1" dirty="0" err="1">
                  <a:solidFill>
                    <a:srgbClr val="FFFFFF"/>
                  </a:solidFill>
                  <a:latin typeface="Montserrat"/>
                  <a:ea typeface="Montserrat"/>
                  <a:cs typeface="Montserrat"/>
                  <a:sym typeface="Montserrat"/>
                </a:rPr>
                <a:t>l</a:t>
              </a:r>
              <a:r>
                <a:rPr lang="en-US" sz="1500" b="1" i="0" u="none" strike="noStrike" cap="none" dirty="0" err="1">
                  <a:solidFill>
                    <a:srgbClr val="FFFFFF"/>
                  </a:solidFill>
                  <a:latin typeface="Montserrat"/>
                  <a:ea typeface="Montserrat"/>
                  <a:cs typeface="Montserrat"/>
                  <a:sym typeface="Montserrat"/>
                </a:rPr>
                <a:t>ingüísticas</a:t>
              </a:r>
              <a:endParaRPr sz="1500" b="1" i="0" u="none" strike="noStrike" cap="none" dirty="0">
                <a:solidFill>
                  <a:srgbClr val="FFFFFF"/>
                </a:solidFill>
                <a:latin typeface="Montserrat"/>
                <a:ea typeface="Montserrat"/>
                <a:cs typeface="Montserrat"/>
                <a:sym typeface="Montserrat"/>
              </a:endParaRPr>
            </a:p>
          </p:txBody>
        </p:sp>
        <p:sp>
          <p:nvSpPr>
            <p:cNvPr id="17" name="Google Shape;163;p17">
              <a:extLst>
                <a:ext uri="{FF2B5EF4-FFF2-40B4-BE49-F238E27FC236}">
                  <a16:creationId xmlns:a16="http://schemas.microsoft.com/office/drawing/2014/main" id="{DEBD98B2-2D92-30B8-4A8E-69020F13CC74}"/>
                </a:ext>
              </a:extLst>
            </p:cNvPr>
            <p:cNvSpPr txBox="1"/>
            <p:nvPr/>
          </p:nvSpPr>
          <p:spPr>
            <a:xfrm rot="18900000">
              <a:off x="3774977" y="2501980"/>
              <a:ext cx="2438074"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a:solidFill>
                    <a:srgbClr val="000000"/>
                  </a:solidFill>
                  <a:latin typeface="Montserrat"/>
                  <a:ea typeface="Montserrat"/>
                  <a:cs typeface="Montserrat"/>
                  <a:sym typeface="Montserrat"/>
                </a:rPr>
                <a:t>Describe </a:t>
              </a:r>
              <a:r>
                <a:rPr lang="en-US" sz="1100" b="0" i="0" u="none" strike="noStrike" cap="none" dirty="0" err="1">
                  <a:solidFill>
                    <a:srgbClr val="000000"/>
                  </a:solidFill>
                  <a:latin typeface="Montserrat"/>
                  <a:ea typeface="Montserrat"/>
                  <a:cs typeface="Montserrat"/>
                  <a:sym typeface="Montserrat"/>
                </a:rPr>
                <a:t>tu</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manejo</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una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segunda</a:t>
              </a:r>
              <a:r>
                <a:rPr lang="en-US" sz="1100" b="0" i="0" u="none" strike="noStrike" cap="none" dirty="0">
                  <a:solidFill>
                    <a:srgbClr val="000000"/>
                  </a:solidFill>
                  <a:latin typeface="Montserrat"/>
                  <a:ea typeface="Montserrat"/>
                  <a:cs typeface="Montserrat"/>
                  <a:sym typeface="Montserrat"/>
                </a:rPr>
                <a:t> lengua: </a:t>
              </a:r>
              <a:r>
                <a:rPr lang="en-US" sz="1100" b="0" i="0" u="none" strike="noStrike" cap="none" dirty="0" err="1">
                  <a:solidFill>
                    <a:srgbClr val="000000"/>
                  </a:solidFill>
                  <a:latin typeface="Montserrat"/>
                  <a:ea typeface="Montserrat"/>
                  <a:cs typeface="Montserrat"/>
                  <a:sym typeface="Montserrat"/>
                </a:rPr>
                <a:t>cursos</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formación</a:t>
              </a:r>
              <a:r>
                <a:rPr lang="en-US" sz="1100" b="0" i="0" u="none" strike="noStrike" cap="none" dirty="0">
                  <a:solidFill>
                    <a:srgbClr val="000000"/>
                  </a:solidFill>
                  <a:latin typeface="Montserrat"/>
                  <a:ea typeface="Montserrat"/>
                  <a:cs typeface="Montserrat"/>
                  <a:sym typeface="Montserrat"/>
                </a:rPr>
                <a:t> continua, </a:t>
              </a:r>
              <a:r>
                <a:rPr lang="en-US" sz="1100" b="0" i="0" u="none" strike="noStrike" cap="none" dirty="0" err="1">
                  <a:solidFill>
                    <a:srgbClr val="000000"/>
                  </a:solidFill>
                  <a:latin typeface="Montserrat"/>
                  <a:ea typeface="Montserrat"/>
                  <a:cs typeface="Montserrat"/>
                  <a:sym typeface="Montserrat"/>
                </a:rPr>
                <a:t>intercambios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exámenes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internacionales</a:t>
              </a:r>
              <a:r>
                <a:rPr lang="en-US" sz="1100" b="0" i="0" u="none" strike="noStrike" cap="none" dirty="0">
                  <a:solidFill>
                    <a:srgbClr val="000000"/>
                  </a:solidFill>
                  <a:latin typeface="Montserrat"/>
                  <a:ea typeface="Montserrat"/>
                  <a:cs typeface="Montserrat"/>
                  <a:sym typeface="Montserrat"/>
                </a:rPr>
                <a:t>.</a:t>
              </a:r>
              <a:endParaRPr sz="1100" b="1" i="0" u="none" strike="noStrike" cap="none" dirty="0">
                <a:solidFill>
                  <a:srgbClr val="000000"/>
                </a:solidFill>
                <a:latin typeface="Montserrat"/>
                <a:ea typeface="Montserrat"/>
                <a:cs typeface="Montserrat"/>
                <a:sym typeface="Montserrat"/>
              </a:endParaRPr>
            </a:p>
          </p:txBody>
        </p:sp>
      </p:grpSp>
      <p:grpSp>
        <p:nvGrpSpPr>
          <p:cNvPr id="18" name="Google Shape;164;p17">
            <a:extLst>
              <a:ext uri="{FF2B5EF4-FFF2-40B4-BE49-F238E27FC236}">
                <a16:creationId xmlns:a16="http://schemas.microsoft.com/office/drawing/2014/main" id="{88D22992-9F5D-4373-54D5-777DC3022481}"/>
              </a:ext>
            </a:extLst>
          </p:cNvPr>
          <p:cNvGrpSpPr/>
          <p:nvPr/>
        </p:nvGrpSpPr>
        <p:grpSpPr>
          <a:xfrm rot="2699687">
            <a:off x="211388" y="2950135"/>
            <a:ext cx="4178444" cy="1711641"/>
            <a:chOff x="1511881" y="2297849"/>
            <a:chExt cx="3133912" cy="1283763"/>
          </a:xfrm>
        </p:grpSpPr>
        <p:grpSp>
          <p:nvGrpSpPr>
            <p:cNvPr id="19" name="Google Shape;165;p17">
              <a:extLst>
                <a:ext uri="{FF2B5EF4-FFF2-40B4-BE49-F238E27FC236}">
                  <a16:creationId xmlns:a16="http://schemas.microsoft.com/office/drawing/2014/main" id="{64610B92-3833-000C-6706-FDBEB89694A3}"/>
                </a:ext>
              </a:extLst>
            </p:cNvPr>
            <p:cNvGrpSpPr/>
            <p:nvPr/>
          </p:nvGrpSpPr>
          <p:grpSpPr>
            <a:xfrm>
              <a:off x="1511881" y="2297849"/>
              <a:ext cx="3133912" cy="677346"/>
              <a:chOff x="1511881" y="2297849"/>
              <a:chExt cx="3133912" cy="677346"/>
            </a:xfrm>
          </p:grpSpPr>
          <p:sp>
            <p:nvSpPr>
              <p:cNvPr id="21" name="Google Shape;166;p17">
                <a:extLst>
                  <a:ext uri="{FF2B5EF4-FFF2-40B4-BE49-F238E27FC236}">
                    <a16:creationId xmlns:a16="http://schemas.microsoft.com/office/drawing/2014/main" id="{9EB40A66-DF44-E30F-FBFC-2217A216B72F}"/>
                  </a:ext>
                </a:extLst>
              </p:cNvPr>
              <p:cNvSpPr/>
              <p:nvPr/>
            </p:nvSpPr>
            <p:spPr>
              <a:xfrm rot="2700000">
                <a:off x="2761975" y="1053398"/>
                <a:ext cx="489601" cy="2989789"/>
              </a:xfrm>
              <a:prstGeom prst="roundRect">
                <a:avLst>
                  <a:gd name="adj" fmla="val 50000"/>
                </a:avLst>
              </a:prstGeom>
              <a:solidFill>
                <a:srgbClr val="152B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22" name="Google Shape;167;p17">
                <a:extLst>
                  <a:ext uri="{FF2B5EF4-FFF2-40B4-BE49-F238E27FC236}">
                    <a16:creationId xmlns:a16="http://schemas.microsoft.com/office/drawing/2014/main" id="{CA9D75CB-03C7-E34D-DB9E-5CA08F371D5A}"/>
                  </a:ext>
                </a:extLst>
              </p:cNvPr>
              <p:cNvSpPr txBox="1"/>
              <p:nvPr/>
            </p:nvSpPr>
            <p:spPr>
              <a:xfrm rot="-2700000">
                <a:off x="1899549" y="2297849"/>
                <a:ext cx="2376303"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Formación</a:t>
                </a:r>
                <a:r>
                  <a:rPr lang="en-US" sz="1500" b="1" i="0" u="none" strike="noStrike" cap="none" dirty="0">
                    <a:solidFill>
                      <a:srgbClr val="FFFFFF"/>
                    </a:solidFill>
                    <a:latin typeface="Montserrat"/>
                    <a:ea typeface="Montserrat"/>
                    <a:cs typeface="Montserrat"/>
                    <a:sym typeface="Montserrat"/>
                  </a:rPr>
                  <a:t> </a:t>
                </a:r>
                <a:r>
                  <a:rPr lang="en-US" sz="1500" b="1" dirty="0" err="1">
                    <a:solidFill>
                      <a:srgbClr val="FFFFFF"/>
                    </a:solidFill>
                    <a:latin typeface="Montserrat"/>
                    <a:ea typeface="Montserrat"/>
                    <a:cs typeface="Montserrat"/>
                    <a:sym typeface="Montserrat"/>
                  </a:rPr>
                  <a:t>c</a:t>
                </a:r>
                <a:r>
                  <a:rPr lang="en-US" sz="1500" b="1" i="0" u="none" strike="noStrike" cap="none" dirty="0" err="1">
                    <a:solidFill>
                      <a:srgbClr val="FFFFFF"/>
                    </a:solidFill>
                    <a:latin typeface="Montserrat"/>
                    <a:ea typeface="Montserrat"/>
                    <a:cs typeface="Montserrat"/>
                    <a:sym typeface="Montserrat"/>
                  </a:rPr>
                  <a:t>omplementaria</a:t>
                </a:r>
                <a:endParaRPr sz="1500" b="1" i="0" u="none" strike="noStrike" cap="none" dirty="0">
                  <a:solidFill>
                    <a:srgbClr val="FFFFFF"/>
                  </a:solidFill>
                  <a:latin typeface="Montserrat"/>
                  <a:ea typeface="Montserrat"/>
                  <a:cs typeface="Montserrat"/>
                  <a:sym typeface="Montserrat"/>
                </a:endParaRPr>
              </a:p>
            </p:txBody>
          </p:sp>
          <p:sp>
            <p:nvSpPr>
              <p:cNvPr id="23" name="Google Shape;168;p17">
                <a:extLst>
                  <a:ext uri="{FF2B5EF4-FFF2-40B4-BE49-F238E27FC236}">
                    <a16:creationId xmlns:a16="http://schemas.microsoft.com/office/drawing/2014/main" id="{6AE5C198-DF64-A280-5770-7189ADC2B5FC}"/>
                  </a:ext>
                </a:extLst>
              </p:cNvPr>
              <p:cNvSpPr txBox="1"/>
              <p:nvPr/>
            </p:nvSpPr>
            <p:spPr>
              <a:xfrm rot="18900000">
                <a:off x="2294572" y="2532688"/>
                <a:ext cx="2351221"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err="1">
                    <a:solidFill>
                      <a:srgbClr val="000000"/>
                    </a:solidFill>
                    <a:latin typeface="Montserrat"/>
                    <a:ea typeface="Montserrat"/>
                    <a:cs typeface="Montserrat"/>
                    <a:sym typeface="Montserrat"/>
                  </a:rPr>
                  <a:t>Enumera</a:t>
                </a:r>
                <a:r>
                  <a:rPr lang="en-US" sz="1100" b="0" i="0" u="none" strike="noStrike" cap="none" dirty="0">
                    <a:solidFill>
                      <a:srgbClr val="000000"/>
                    </a:solidFill>
                    <a:latin typeface="Montserrat"/>
                    <a:ea typeface="Montserrat"/>
                    <a:cs typeface="Montserrat"/>
                    <a:sym typeface="Montserrat"/>
                  </a:rPr>
                  <a:t> los </a:t>
                </a:r>
                <a:r>
                  <a:rPr lang="en-US" sz="1100" b="0" i="0" u="none" strike="noStrike" cap="none" dirty="0" err="1">
                    <a:solidFill>
                      <a:srgbClr val="000000"/>
                    </a:solidFill>
                    <a:latin typeface="Montserrat"/>
                    <a:ea typeface="Montserrat"/>
                    <a:cs typeface="Montserrat"/>
                    <a:sym typeface="Montserrat"/>
                  </a:rPr>
                  <a:t>eventos</a:t>
                </a:r>
                <a:r>
                  <a:rPr lang="en-US" sz="1100" b="0" i="0" u="none" strike="noStrike" cap="none" dirty="0">
                    <a:solidFill>
                      <a:srgbClr val="000000"/>
                    </a:solidFill>
                    <a:latin typeface="Montserrat"/>
                    <a:ea typeface="Montserrat"/>
                    <a:cs typeface="Montserrat"/>
                    <a:sym typeface="Montserrat"/>
                  </a:rPr>
                  <a:t> de </a:t>
                </a:r>
                <a:r>
                  <a:rPr lang="en-US" sz="1100" b="0" i="0" u="none" strike="noStrike" cap="none" dirty="0" err="1">
                    <a:solidFill>
                      <a:srgbClr val="000000"/>
                    </a:solidFill>
                    <a:latin typeface="Montserrat"/>
                    <a:ea typeface="Montserrat"/>
                    <a:cs typeface="Montserrat"/>
                    <a:sym typeface="Montserrat"/>
                  </a:rPr>
                  <a:t>actualización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profesional</a:t>
                </a:r>
                <a:r>
                  <a:rPr lang="en-US" sz="1100" b="0" i="0" u="none" strike="noStrike" cap="none" dirty="0">
                    <a:solidFill>
                      <a:srgbClr val="000000"/>
                    </a:solidFill>
                    <a:latin typeface="Montserrat"/>
                    <a:ea typeface="Montserrat"/>
                    <a:cs typeface="Montserrat"/>
                    <a:sym typeface="Montserrat"/>
                  </a:rPr>
                  <a:t> a los que has </a:t>
                </a:r>
                <a:r>
                  <a:rPr lang="en-US" sz="1100" b="0" i="0" u="none" strike="noStrike" cap="none" dirty="0" err="1">
                    <a:solidFill>
                      <a:srgbClr val="000000"/>
                    </a:solidFill>
                    <a:latin typeface="Montserrat"/>
                    <a:ea typeface="Montserrat"/>
                    <a:cs typeface="Montserrat"/>
                    <a:sym typeface="Montserrat"/>
                  </a:rPr>
                  <a:t>asistido</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congresos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cursos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diplomados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simposios</a:t>
                </a:r>
                <a:r>
                  <a:rPr lang="en-US" sz="1100" b="0" i="0" u="none" strike="noStrike" cap="none" dirty="0">
                    <a:solidFill>
                      <a:srgbClr val="000000"/>
                    </a:solidFill>
                    <a:latin typeface="Montserrat"/>
                    <a:ea typeface="Montserrat"/>
                    <a:cs typeface="Montserrat"/>
                    <a:sym typeface="Montserrat"/>
                  </a:rPr>
                  <a:t>, etc.). </a:t>
                </a:r>
                <a:r>
                  <a:rPr lang="en-US" sz="1100" b="0" i="0" u="none" strike="noStrike" cap="none" dirty="0" err="1">
                    <a:solidFill>
                      <a:srgbClr val="000000"/>
                    </a:solidFill>
                    <a:latin typeface="Montserrat"/>
                    <a:ea typeface="Montserrat"/>
                    <a:cs typeface="Montserrat"/>
                    <a:sym typeface="Montserrat"/>
                  </a:rPr>
                  <a:t>Privilegia</a:t>
                </a:r>
                <a:r>
                  <a:rPr lang="en-US" sz="1100" b="0" i="0" u="none" strike="noStrike" cap="none" dirty="0">
                    <a:solidFill>
                      <a:srgbClr val="000000"/>
                    </a:solidFill>
                    <a:latin typeface="Montserrat"/>
                    <a:ea typeface="Montserrat"/>
                    <a:cs typeface="Montserrat"/>
                    <a:sym typeface="Montserrat"/>
                  </a:rPr>
                  <a:t> la </a:t>
                </a:r>
                <a:r>
                  <a:rPr lang="en-US" sz="1100" b="0" i="0" u="none" strike="noStrike" cap="none" dirty="0" err="1">
                    <a:solidFill>
                      <a:srgbClr val="000000"/>
                    </a:solidFill>
                    <a:latin typeface="Montserrat"/>
                    <a:ea typeface="Montserrat"/>
                    <a:cs typeface="Montserrat"/>
                    <a:sym typeface="Montserrat"/>
                  </a:rPr>
                  <a:t>formación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afín</a:t>
                </a:r>
                <a:r>
                  <a:rPr lang="en-US" sz="1100" b="0" i="0" u="none" strike="noStrike" cap="none" dirty="0">
                    <a:solidFill>
                      <a:srgbClr val="000000"/>
                    </a:solidFill>
                    <a:latin typeface="Montserrat"/>
                    <a:ea typeface="Montserrat"/>
                    <a:cs typeface="Montserrat"/>
                    <a:sym typeface="Montserrat"/>
                  </a:rPr>
                  <a:t> al cargo de </a:t>
                </a:r>
                <a:r>
                  <a:rPr lang="en-US" sz="1100" b="0" i="0" u="none" strike="noStrike" cap="none" dirty="0" err="1">
                    <a:solidFill>
                      <a:srgbClr val="000000"/>
                    </a:solidFill>
                    <a:latin typeface="Montserrat"/>
                    <a:ea typeface="Montserrat"/>
                    <a:cs typeface="Montserrat"/>
                    <a:sym typeface="Montserrat"/>
                  </a:rPr>
                  <a:t>interés</a:t>
                </a:r>
                <a:r>
                  <a:rPr lang="en-US" sz="1100" b="0" i="0" u="none" strike="noStrike" cap="none" dirty="0">
                    <a:solidFill>
                      <a:srgbClr val="000000"/>
                    </a:solidFill>
                    <a:latin typeface="Montserrat"/>
                    <a:ea typeface="Montserrat"/>
                    <a:cs typeface="Montserrat"/>
                    <a:sym typeface="Montserrat"/>
                  </a:rPr>
                  <a:t>.</a:t>
                </a:r>
                <a:endParaRPr sz="1100" b="1" i="0" u="none" strike="noStrike" cap="none" dirty="0">
                  <a:solidFill>
                    <a:srgbClr val="000000"/>
                  </a:solidFill>
                  <a:latin typeface="Montserrat"/>
                  <a:ea typeface="Montserrat"/>
                  <a:cs typeface="Montserrat"/>
                  <a:sym typeface="Montserrat"/>
                </a:endParaRPr>
              </a:p>
            </p:txBody>
          </p:sp>
        </p:grpSp>
        <p:sp>
          <p:nvSpPr>
            <p:cNvPr id="20" name="Google Shape;169;p17">
              <a:extLst>
                <a:ext uri="{FF2B5EF4-FFF2-40B4-BE49-F238E27FC236}">
                  <a16:creationId xmlns:a16="http://schemas.microsoft.com/office/drawing/2014/main" id="{D4B56600-0957-53CC-C62D-99C226524FC5}"/>
                </a:ext>
              </a:extLst>
            </p:cNvPr>
            <p:cNvSpPr/>
            <p:nvPr/>
          </p:nvSpPr>
          <p:spPr>
            <a:xfrm rot="19268363">
              <a:off x="1966072" y="32555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152B48"/>
                  </a:solidFill>
                  <a:latin typeface="Roboto"/>
                  <a:ea typeface="Roboto"/>
                  <a:cs typeface="Roboto"/>
                  <a:sym typeface="Roboto"/>
                </a:rPr>
                <a:t>2</a:t>
              </a:r>
              <a:endParaRPr sz="1200" b="1" i="0" u="none" strike="noStrike" cap="none">
                <a:solidFill>
                  <a:srgbClr val="152B48"/>
                </a:solidFill>
                <a:latin typeface="Roboto"/>
                <a:ea typeface="Roboto"/>
                <a:cs typeface="Roboto"/>
                <a:sym typeface="Roboto"/>
              </a:endParaRPr>
            </a:p>
          </p:txBody>
        </p:sp>
      </p:grpSp>
      <p:grpSp>
        <p:nvGrpSpPr>
          <p:cNvPr id="24" name="Google Shape;170;p17">
            <a:extLst>
              <a:ext uri="{FF2B5EF4-FFF2-40B4-BE49-F238E27FC236}">
                <a16:creationId xmlns:a16="http://schemas.microsoft.com/office/drawing/2014/main" id="{A4C20286-69D9-58D1-DFA4-474ECCCC878D}"/>
              </a:ext>
            </a:extLst>
          </p:cNvPr>
          <p:cNvGrpSpPr/>
          <p:nvPr/>
        </p:nvGrpSpPr>
        <p:grpSpPr>
          <a:xfrm rot="2684232">
            <a:off x="208271" y="1099290"/>
            <a:ext cx="4269286" cy="1708042"/>
            <a:chOff x="-75435" y="2307449"/>
            <a:chExt cx="3202045" cy="1281063"/>
          </a:xfrm>
        </p:grpSpPr>
        <p:sp>
          <p:nvSpPr>
            <p:cNvPr id="25" name="Google Shape;171;p17">
              <a:extLst>
                <a:ext uri="{FF2B5EF4-FFF2-40B4-BE49-F238E27FC236}">
                  <a16:creationId xmlns:a16="http://schemas.microsoft.com/office/drawing/2014/main" id="{6E7FE902-77ED-373E-9495-1CB14A6A742A}"/>
                </a:ext>
              </a:extLst>
            </p:cNvPr>
            <p:cNvSpPr/>
            <p:nvPr/>
          </p:nvSpPr>
          <p:spPr>
            <a:xfrm rot="2700000">
              <a:off x="1174659" y="1060298"/>
              <a:ext cx="489601" cy="2989789"/>
            </a:xfrm>
            <a:prstGeom prst="roundRect">
              <a:avLst>
                <a:gd name="adj" fmla="val 50000"/>
              </a:avLst>
            </a:prstGeom>
            <a:solidFill>
              <a:srgbClr val="06AEAA"/>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latin typeface="Arial"/>
                <a:ea typeface="Arial"/>
                <a:cs typeface="Arial"/>
                <a:sym typeface="Arial"/>
              </a:endParaRPr>
            </a:p>
          </p:txBody>
        </p:sp>
        <p:sp>
          <p:nvSpPr>
            <p:cNvPr id="26" name="Google Shape;172;p17">
              <a:extLst>
                <a:ext uri="{FF2B5EF4-FFF2-40B4-BE49-F238E27FC236}">
                  <a16:creationId xmlns:a16="http://schemas.microsoft.com/office/drawing/2014/main" id="{629FCBC1-6A9F-F3D4-7501-86EF00595D34}"/>
                </a:ext>
              </a:extLst>
            </p:cNvPr>
            <p:cNvSpPr/>
            <p:nvPr/>
          </p:nvSpPr>
          <p:spPr>
            <a:xfrm rot="18915768">
              <a:off x="377305" y="3262412"/>
              <a:ext cx="326100" cy="326100"/>
            </a:xfrm>
            <a:prstGeom prst="ellipse">
              <a:avLst/>
            </a:prstGeom>
            <a:solidFill>
              <a:srgbClr val="FFFFFF"/>
            </a:solidFill>
            <a:ln>
              <a:noFill/>
            </a:ln>
            <a:effectLst>
              <a:outerShdw blurRad="228600" dist="50800" dir="5400000" algn="tl" rotWithShape="0">
                <a:srgbClr val="000000">
                  <a:alpha val="54509"/>
                </a:srgbClr>
              </a:outerShdw>
            </a:effectLst>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152B48"/>
                  </a:solidFill>
                  <a:latin typeface="Roboto"/>
                  <a:ea typeface="Roboto"/>
                  <a:cs typeface="Roboto"/>
                  <a:sym typeface="Roboto"/>
                </a:rPr>
                <a:t>1</a:t>
              </a:r>
              <a:endParaRPr sz="1200" b="1" i="0" u="none" strike="noStrike" cap="none">
                <a:solidFill>
                  <a:srgbClr val="152B48"/>
                </a:solidFill>
                <a:latin typeface="Roboto"/>
                <a:ea typeface="Roboto"/>
                <a:cs typeface="Roboto"/>
                <a:sym typeface="Roboto"/>
              </a:endParaRPr>
            </a:p>
          </p:txBody>
        </p:sp>
        <p:sp>
          <p:nvSpPr>
            <p:cNvPr id="27" name="Google Shape;173;p17">
              <a:extLst>
                <a:ext uri="{FF2B5EF4-FFF2-40B4-BE49-F238E27FC236}">
                  <a16:creationId xmlns:a16="http://schemas.microsoft.com/office/drawing/2014/main" id="{0A69A6D3-6823-FD7F-D5B9-89ACB6E377D0}"/>
                </a:ext>
              </a:extLst>
            </p:cNvPr>
            <p:cNvSpPr txBox="1"/>
            <p:nvPr/>
          </p:nvSpPr>
          <p:spPr>
            <a:xfrm rot="-2700000">
              <a:off x="318667" y="2307449"/>
              <a:ext cx="2368666" cy="342805"/>
            </a:xfrm>
            <a:prstGeom prst="rect">
              <a:avLst/>
            </a:prstGeom>
            <a:noFill/>
            <a:ln>
              <a:noFill/>
            </a:ln>
          </p:spPr>
          <p:txBody>
            <a:bodyPr spcFirstLastPara="1" wrap="square" lIns="121900" tIns="121900" rIns="121900" bIns="121900" anchor="ctr" anchorCtr="0">
              <a:noAutofit/>
            </a:bodyPr>
            <a:lstStyle/>
            <a:p>
              <a:pPr marL="0" marR="0" lvl="0" indent="0" algn="l" rtl="0">
                <a:lnSpc>
                  <a:spcPct val="115000"/>
                </a:lnSpc>
                <a:spcBef>
                  <a:spcPts val="0"/>
                </a:spcBef>
                <a:spcAft>
                  <a:spcPts val="0"/>
                </a:spcAft>
                <a:buClr>
                  <a:srgbClr val="000000"/>
                </a:buClr>
                <a:buSzPts val="1500"/>
                <a:buFont typeface="Arial"/>
                <a:buNone/>
              </a:pPr>
              <a:r>
                <a:rPr lang="en-US" sz="1500" b="1" i="0" u="none" strike="noStrike" cap="none" dirty="0" err="1">
                  <a:solidFill>
                    <a:srgbClr val="FFFFFF"/>
                  </a:solidFill>
                  <a:latin typeface="Montserrat"/>
                  <a:ea typeface="Montserrat"/>
                  <a:cs typeface="Montserrat"/>
                  <a:sym typeface="Montserrat"/>
                </a:rPr>
                <a:t>Experiencia</a:t>
              </a:r>
              <a:r>
                <a:rPr lang="en-US" sz="1500" b="1" i="0" u="none" strike="noStrike" cap="none" dirty="0">
                  <a:solidFill>
                    <a:srgbClr val="FFFFFF"/>
                  </a:solidFill>
                  <a:latin typeface="Montserrat"/>
                  <a:ea typeface="Montserrat"/>
                  <a:cs typeface="Montserrat"/>
                  <a:sym typeface="Montserrat"/>
                </a:rPr>
                <a:t> </a:t>
              </a:r>
              <a:r>
                <a:rPr lang="en-US" sz="1500" b="1" dirty="0" err="1">
                  <a:solidFill>
                    <a:srgbClr val="FFFFFF"/>
                  </a:solidFill>
                  <a:latin typeface="Montserrat"/>
                  <a:ea typeface="Montserrat"/>
                  <a:cs typeface="Montserrat"/>
                  <a:sym typeface="Montserrat"/>
                </a:rPr>
                <a:t>i</a:t>
              </a:r>
              <a:r>
                <a:rPr lang="en-US" sz="1500" b="1" i="0" u="none" strike="noStrike" cap="none" dirty="0" err="1">
                  <a:solidFill>
                    <a:srgbClr val="FFFFFF"/>
                  </a:solidFill>
                  <a:latin typeface="Montserrat"/>
                  <a:ea typeface="Montserrat"/>
                  <a:cs typeface="Montserrat"/>
                  <a:sym typeface="Montserrat"/>
                </a:rPr>
                <a:t>nvestigativa</a:t>
              </a:r>
              <a:endParaRPr sz="1500" b="1" i="0" u="none" strike="noStrike" cap="none" dirty="0">
                <a:solidFill>
                  <a:srgbClr val="FFFFFF"/>
                </a:solidFill>
                <a:latin typeface="Montserrat"/>
                <a:ea typeface="Montserrat"/>
                <a:cs typeface="Montserrat"/>
                <a:sym typeface="Montserrat"/>
              </a:endParaRPr>
            </a:p>
          </p:txBody>
        </p:sp>
        <p:sp>
          <p:nvSpPr>
            <p:cNvPr id="28" name="Google Shape;174;p17">
              <a:extLst>
                <a:ext uri="{FF2B5EF4-FFF2-40B4-BE49-F238E27FC236}">
                  <a16:creationId xmlns:a16="http://schemas.microsoft.com/office/drawing/2014/main" id="{D6C8B71E-12EF-0927-EB31-723CA05E7925}"/>
                </a:ext>
              </a:extLst>
            </p:cNvPr>
            <p:cNvSpPr txBox="1"/>
            <p:nvPr/>
          </p:nvSpPr>
          <p:spPr>
            <a:xfrm rot="18900000">
              <a:off x="695555" y="2511362"/>
              <a:ext cx="2431055" cy="44250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2100"/>
                </a:spcAft>
                <a:buClr>
                  <a:srgbClr val="000000"/>
                </a:buClr>
                <a:buSzPts val="1100"/>
                <a:buFont typeface="Arial"/>
                <a:buNone/>
              </a:pPr>
              <a:r>
                <a:rPr lang="en-US" sz="1100" b="0" i="0" u="none" strike="noStrike" cap="none" dirty="0">
                  <a:solidFill>
                    <a:srgbClr val="000000"/>
                  </a:solidFill>
                  <a:latin typeface="Montserrat"/>
                  <a:ea typeface="Montserrat"/>
                  <a:cs typeface="Montserrat"/>
                  <a:sym typeface="Montserrat"/>
                </a:rPr>
                <a:t>¡Uno de los puntos que </a:t>
              </a:r>
              <a:r>
                <a:rPr lang="en-US" sz="1100" b="0" i="0" u="none" strike="noStrike" cap="none" dirty="0" err="1">
                  <a:solidFill>
                    <a:srgbClr val="000000"/>
                  </a:solidFill>
                  <a:latin typeface="Montserrat"/>
                  <a:ea typeface="Montserrat"/>
                  <a:cs typeface="Montserrat"/>
                  <a:sym typeface="Montserrat"/>
                </a:rPr>
                <a:t>más</a:t>
              </a:r>
              <a:r>
                <a:rPr lang="en-US" sz="1100" b="0" i="0" u="none" strike="noStrike" cap="none" dirty="0">
                  <a:solidFill>
                    <a:srgbClr val="000000"/>
                  </a:solidFill>
                  <a:latin typeface="Montserrat"/>
                  <a:ea typeface="Montserrat"/>
                  <a:cs typeface="Montserrat"/>
                  <a:sym typeface="Montserrat"/>
                </a:rPr>
                <a:t> peso </a:t>
              </a:r>
              <a:r>
                <a:rPr lang="en-US" sz="1100" b="0" i="0" u="none" strike="noStrike" cap="none" dirty="0" err="1">
                  <a:solidFill>
                    <a:srgbClr val="000000"/>
                  </a:solidFill>
                  <a:latin typeface="Montserrat"/>
                  <a:ea typeface="Montserrat"/>
                  <a:cs typeface="Montserrat"/>
                  <a:sym typeface="Montserrat"/>
                </a:rPr>
                <a:t>aporta</a:t>
              </a:r>
              <a:r>
                <a:rPr lang="en-US" sz="1100" b="0" i="0" u="none" strike="noStrike" cap="none" dirty="0">
                  <a:solidFill>
                    <a:srgbClr val="000000"/>
                  </a:solidFill>
                  <a:latin typeface="Montserrat"/>
                  <a:ea typeface="Montserrat"/>
                  <a:cs typeface="Montserrat"/>
                  <a:sym typeface="Montserrat"/>
                </a:rPr>
                <a:t> a un </a:t>
              </a:r>
              <a:r>
                <a:rPr lang="en-US" sz="1100" b="0" i="0" u="none" strike="noStrike" cap="none" dirty="0" err="1">
                  <a:solidFill>
                    <a:srgbClr val="000000"/>
                  </a:solidFill>
                  <a:latin typeface="Montserrat"/>
                  <a:ea typeface="Montserrat"/>
                  <a:cs typeface="Montserrat"/>
                  <a:sym typeface="Montserrat"/>
                </a:rPr>
                <a:t>aspirante</a:t>
              </a:r>
              <a:r>
                <a:rPr lang="en-US" sz="1100" b="0" i="0" u="none" strike="noStrike" cap="none" dirty="0">
                  <a:solidFill>
                    <a:srgbClr val="000000"/>
                  </a:solidFill>
                  <a:latin typeface="Montserrat"/>
                  <a:ea typeface="Montserrat"/>
                  <a:cs typeface="Montserrat"/>
                  <a:sym typeface="Montserrat"/>
                </a:rPr>
                <a:t> a residencia! </a:t>
              </a:r>
              <a:r>
                <a:rPr lang="en-US" sz="1100" b="0" i="0" u="none" strike="noStrike" cap="none" dirty="0" err="1">
                  <a:solidFill>
                    <a:srgbClr val="000000"/>
                  </a:solidFill>
                  <a:latin typeface="Montserrat"/>
                  <a:ea typeface="Montserrat"/>
                  <a:cs typeface="Montserrat"/>
                  <a:sym typeface="Montserrat"/>
                </a:rPr>
                <a:t>Menciona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tus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aportes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producción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intelectual</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formación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epidemiología</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participación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en</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grupos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semilleros</a:t>
              </a:r>
              <a:r>
                <a:rPr lang="en-US" sz="1100" b="0" i="0" u="none" strike="noStrike" cap="none" dirty="0">
                  <a:solidFill>
                    <a:srgbClr val="000000"/>
                  </a:solidFill>
                  <a:latin typeface="Montserrat"/>
                  <a:ea typeface="Montserrat"/>
                  <a:cs typeface="Montserrat"/>
                  <a:sym typeface="Montserrat"/>
                </a:rPr>
                <a:t>, </a:t>
              </a:r>
              <a:r>
                <a:rPr lang="en-US" sz="1100" b="0" i="0" u="none" strike="noStrike" cap="none" dirty="0" err="1">
                  <a:solidFill>
                    <a:srgbClr val="000000"/>
                  </a:solidFill>
                  <a:latin typeface="Montserrat"/>
                  <a:ea typeface="Montserrat"/>
                  <a:cs typeface="Montserrat"/>
                  <a:sym typeface="Montserrat"/>
                </a:rPr>
                <a:t>ponencias</a:t>
              </a:r>
              <a:r>
                <a:rPr lang="en-US" sz="1100" b="0" i="0" u="none" strike="noStrike" cap="none" dirty="0">
                  <a:solidFill>
                    <a:srgbClr val="000000"/>
                  </a:solidFill>
                  <a:latin typeface="Montserrat"/>
                  <a:ea typeface="Montserrat"/>
                  <a:cs typeface="Montserrat"/>
                  <a:sym typeface="Montserrat"/>
                </a:rPr>
                <a:t>, etc.</a:t>
              </a:r>
              <a:endParaRPr sz="1100" b="1" i="0" u="none" strike="noStrike" cap="none" dirty="0">
                <a:solidFill>
                  <a:srgbClr val="000000"/>
                </a:solidFill>
                <a:latin typeface="Montserrat"/>
                <a:ea typeface="Montserrat"/>
                <a:cs typeface="Montserrat"/>
                <a:sym typeface="Montserrat"/>
              </a:endParaRPr>
            </a:p>
          </p:txBody>
        </p:sp>
      </p:grpSp>
    </p:spTree>
    <p:extLst>
      <p:ext uri="{BB962C8B-B14F-4D97-AF65-F5344CB8AC3E}">
        <p14:creationId xmlns:p14="http://schemas.microsoft.com/office/powerpoint/2010/main" val="4022079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79;p18">
            <a:extLst>
              <a:ext uri="{FF2B5EF4-FFF2-40B4-BE49-F238E27FC236}">
                <a16:creationId xmlns:a16="http://schemas.microsoft.com/office/drawing/2014/main" id="{684F39D0-CA76-12F4-FFB2-4CA31BDD04FC}"/>
              </a:ext>
            </a:extLst>
          </p:cNvPr>
          <p:cNvSpPr txBox="1">
            <a:spLocks/>
          </p:cNvSpPr>
          <p:nvPr/>
        </p:nvSpPr>
        <p:spPr>
          <a:xfrm>
            <a:off x="464065" y="405637"/>
            <a:ext cx="8412300" cy="501900"/>
          </a:xfrm>
          <a:prstGeom prst="rect">
            <a:avLst/>
          </a:prstGeom>
          <a:noFill/>
          <a:ln>
            <a:noFill/>
          </a:ln>
        </p:spPr>
        <p:txBody>
          <a:bodyPr spcFirstLastPara="1" wrap="square" lIns="91425" tIns="45700" rIns="91425" bIns="45700" anchor="t" anchorCtr="0">
            <a:noAutofit/>
          </a:bodyPr>
          <a:lstStyle>
            <a:lvl1pPr algn="l" defTabSz="514350" rtl="0" eaLnBrk="1" latinLnBrk="0" hangingPunct="1">
              <a:lnSpc>
                <a:spcPct val="90000"/>
              </a:lnSpc>
              <a:spcBef>
                <a:spcPct val="0"/>
              </a:spcBef>
              <a:buNone/>
              <a:defRPr sz="2475" b="1" kern="1200">
                <a:solidFill>
                  <a:srgbClr val="00AAA7"/>
                </a:solidFill>
                <a:latin typeface="Montserrat" panose="02000505000000020004" pitchFamily="2" charset="0"/>
                <a:ea typeface="+mj-ea"/>
                <a:cs typeface="+mj-cs"/>
              </a:defRPr>
            </a:lvl1pPr>
          </a:lstStyle>
          <a:p>
            <a:pPr algn="ctr">
              <a:spcBef>
                <a:spcPts val="0"/>
              </a:spcBef>
              <a:buSzPts val="2000"/>
            </a:pPr>
            <a:r>
              <a:rPr lang="en-US" sz="3600" dirty="0" err="1">
                <a:solidFill>
                  <a:srgbClr val="152B48"/>
                </a:solidFill>
              </a:rPr>
              <a:t>Recomendaciones</a:t>
            </a:r>
            <a:r>
              <a:rPr lang="en-US" sz="3600" dirty="0">
                <a:solidFill>
                  <a:srgbClr val="152B48"/>
                </a:solidFill>
              </a:rPr>
              <a:t> </a:t>
            </a:r>
            <a:r>
              <a:rPr lang="en-US" sz="3600" dirty="0" err="1">
                <a:solidFill>
                  <a:srgbClr val="152B48"/>
                </a:solidFill>
              </a:rPr>
              <a:t>generales</a:t>
            </a:r>
            <a:endParaRPr lang="en-US" sz="3600" dirty="0">
              <a:solidFill>
                <a:srgbClr val="152B48"/>
              </a:solidFill>
            </a:endParaRPr>
          </a:p>
        </p:txBody>
      </p:sp>
      <p:sp>
        <p:nvSpPr>
          <p:cNvPr id="3" name="Google Shape;180;p18">
            <a:extLst>
              <a:ext uri="{FF2B5EF4-FFF2-40B4-BE49-F238E27FC236}">
                <a16:creationId xmlns:a16="http://schemas.microsoft.com/office/drawing/2014/main" id="{3EE30AA0-90DE-89FB-64D3-A24304E4702A}"/>
              </a:ext>
            </a:extLst>
          </p:cNvPr>
          <p:cNvSpPr txBox="1">
            <a:spLocks/>
          </p:cNvSpPr>
          <p:nvPr/>
        </p:nvSpPr>
        <p:spPr>
          <a:xfrm>
            <a:off x="-136996" y="1020240"/>
            <a:ext cx="9614400" cy="501900"/>
          </a:xfrm>
          <a:prstGeom prst="rect">
            <a:avLst/>
          </a:prstGeom>
          <a:noFill/>
          <a:ln>
            <a:noFill/>
          </a:ln>
        </p:spPr>
        <p:txBody>
          <a:bodyPr spcFirstLastPara="1" wrap="square" lIns="91425" tIns="45700" rIns="91425" bIns="45700" anchor="b" anchorCtr="0">
            <a:noAutofit/>
          </a:bodyPr>
          <a:lst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lgn="ctr">
              <a:spcBef>
                <a:spcPts val="1100"/>
              </a:spcBef>
              <a:buSzPts val="2000"/>
              <a:buFont typeface="Arial" panose="020B0604020202020204" pitchFamily="34" charset="0"/>
              <a:buNone/>
            </a:pPr>
            <a:r>
              <a:rPr lang="en-US" sz="2800">
                <a:solidFill>
                  <a:srgbClr val="06B0AA"/>
                </a:solidFill>
              </a:rPr>
              <a:t>Presentación de la información</a:t>
            </a:r>
            <a:endParaRPr lang="en-US" sz="2800" dirty="0">
              <a:solidFill>
                <a:srgbClr val="06B0AA"/>
              </a:solidFill>
            </a:endParaRPr>
          </a:p>
        </p:txBody>
      </p:sp>
      <p:sp>
        <p:nvSpPr>
          <p:cNvPr id="4" name="Google Shape;181;p18">
            <a:extLst>
              <a:ext uri="{FF2B5EF4-FFF2-40B4-BE49-F238E27FC236}">
                <a16:creationId xmlns:a16="http://schemas.microsoft.com/office/drawing/2014/main" id="{109A8867-41D5-CF28-1AB5-204195BC5DAA}"/>
              </a:ext>
            </a:extLst>
          </p:cNvPr>
          <p:cNvSpPr txBox="1">
            <a:spLocks/>
          </p:cNvSpPr>
          <p:nvPr/>
        </p:nvSpPr>
        <p:spPr>
          <a:xfrm>
            <a:off x="395138" y="1583340"/>
            <a:ext cx="4743932" cy="1952400"/>
          </a:xfrm>
          <a:prstGeom prst="rect">
            <a:avLst/>
          </a:prstGeom>
          <a:noFill/>
          <a:ln>
            <a:noFill/>
          </a:ln>
        </p:spPr>
        <p:txBody>
          <a:bodyPr spcFirstLastPara="1" wrap="square" lIns="91425" tIns="45700" rIns="91425" bIns="45700" anchor="t" anchorCtr="0">
            <a:noAutofit/>
          </a:bodyPr>
          <a:lst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609600" indent="-406400">
              <a:lnSpc>
                <a:spcPct val="115000"/>
              </a:lnSpc>
              <a:spcBef>
                <a:spcPts val="1100"/>
              </a:spcBef>
              <a:buSzPts val="1600"/>
              <a:buFont typeface="Montserrat"/>
              <a:buAutoNum type="arabicPeriod"/>
            </a:pPr>
            <a:r>
              <a:rPr lang="es-ES" sz="1800" b="1" dirty="0"/>
              <a:t>Formación: </a:t>
            </a:r>
          </a:p>
          <a:p>
            <a:pPr marL="1219200" lvl="1" indent="-406400">
              <a:lnSpc>
                <a:spcPct val="115000"/>
              </a:lnSpc>
              <a:spcBef>
                <a:spcPts val="0"/>
              </a:spcBef>
              <a:buSzPts val="1600"/>
              <a:buFont typeface="Arial" panose="020B0604020202020204" pitchFamily="34" charset="0"/>
              <a:buAutoNum type="alphaLcPeriod"/>
            </a:pPr>
            <a:r>
              <a:rPr lang="es-ES" sz="1800" dirty="0"/>
              <a:t>Nombre del título/curso/proyecto.</a:t>
            </a:r>
          </a:p>
          <a:p>
            <a:pPr marL="1219200" lvl="1" indent="-406400">
              <a:lnSpc>
                <a:spcPct val="115000"/>
              </a:lnSpc>
              <a:spcBef>
                <a:spcPts val="0"/>
              </a:spcBef>
              <a:buSzPts val="1600"/>
              <a:buFont typeface="Arial" panose="020B0604020202020204" pitchFamily="34" charset="0"/>
              <a:buAutoNum type="alphaLcPeriod"/>
            </a:pPr>
            <a:r>
              <a:rPr lang="es-ES" sz="1800" dirty="0"/>
              <a:t>Fecha en que se realizó.</a:t>
            </a:r>
          </a:p>
          <a:p>
            <a:pPr marL="1219200" lvl="1" indent="-406400">
              <a:lnSpc>
                <a:spcPct val="115000"/>
              </a:lnSpc>
              <a:spcBef>
                <a:spcPts val="0"/>
              </a:spcBef>
              <a:buSzPts val="1600"/>
              <a:buFont typeface="Arial" panose="020B0604020202020204" pitchFamily="34" charset="0"/>
              <a:buAutoNum type="alphaLcPeriod"/>
            </a:pPr>
            <a:r>
              <a:rPr lang="es-ES" sz="1800" dirty="0"/>
              <a:t>Nombre de la institución que lo certifica.</a:t>
            </a:r>
          </a:p>
          <a:p>
            <a:pPr marL="1219200" lvl="1" indent="-406400">
              <a:lnSpc>
                <a:spcPct val="115000"/>
              </a:lnSpc>
              <a:spcBef>
                <a:spcPts val="0"/>
              </a:spcBef>
              <a:buSzPts val="1600"/>
              <a:buFont typeface="Arial" panose="020B0604020202020204" pitchFamily="34" charset="0"/>
              <a:buAutoNum type="alphaLcPeriod"/>
            </a:pPr>
            <a:r>
              <a:rPr lang="es-ES" sz="1800" dirty="0"/>
              <a:t>Ubicación (ciudad).</a:t>
            </a:r>
          </a:p>
        </p:txBody>
      </p:sp>
      <p:sp>
        <p:nvSpPr>
          <p:cNvPr id="5" name="Google Shape;182;p18">
            <a:extLst>
              <a:ext uri="{FF2B5EF4-FFF2-40B4-BE49-F238E27FC236}">
                <a16:creationId xmlns:a16="http://schemas.microsoft.com/office/drawing/2014/main" id="{347C52D8-D5C2-D231-3A13-C40AE350AC7B}"/>
              </a:ext>
            </a:extLst>
          </p:cNvPr>
          <p:cNvSpPr txBox="1">
            <a:spLocks/>
          </p:cNvSpPr>
          <p:nvPr/>
        </p:nvSpPr>
        <p:spPr>
          <a:xfrm>
            <a:off x="4670215" y="1522140"/>
            <a:ext cx="4891999" cy="4027200"/>
          </a:xfrm>
          <a:prstGeom prst="rect">
            <a:avLst/>
          </a:prstGeom>
          <a:noFill/>
          <a:ln>
            <a:noFill/>
          </a:ln>
        </p:spPr>
        <p:txBody>
          <a:bodyPr spcFirstLastPara="1" wrap="square" lIns="91425" tIns="45700" rIns="91425" bIns="45700" anchor="t" anchorCtr="0">
            <a:noAutofit/>
          </a:bodyPr>
          <a:lst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lnSpc>
                <a:spcPct val="115000"/>
              </a:lnSpc>
              <a:spcBef>
                <a:spcPts val="1100"/>
              </a:spcBef>
              <a:buSzPts val="2000"/>
              <a:buFont typeface="Arial" panose="020B0604020202020204" pitchFamily="34" charset="0"/>
              <a:buNone/>
            </a:pPr>
            <a:r>
              <a:rPr lang="es-ES" sz="1800" b="1" dirty="0"/>
              <a:t>3.	Experiencia:</a:t>
            </a:r>
          </a:p>
          <a:p>
            <a:pPr marL="1219200" lvl="1" indent="-406400">
              <a:lnSpc>
                <a:spcPct val="115000"/>
              </a:lnSpc>
              <a:spcBef>
                <a:spcPts val="500"/>
              </a:spcBef>
              <a:buSzPts val="1600"/>
              <a:buFont typeface="Arial" panose="020B0604020202020204" pitchFamily="34" charset="0"/>
              <a:buAutoNum type="alphaLcPeriod"/>
            </a:pPr>
            <a:r>
              <a:rPr lang="es-ES" sz="1800" dirty="0"/>
              <a:t>Nombre de la institución.</a:t>
            </a:r>
          </a:p>
          <a:p>
            <a:pPr marL="1219200" lvl="1" indent="-406400">
              <a:lnSpc>
                <a:spcPct val="115000"/>
              </a:lnSpc>
              <a:spcBef>
                <a:spcPts val="0"/>
              </a:spcBef>
              <a:buSzPts val="1600"/>
              <a:buFont typeface="Arial" panose="020B0604020202020204" pitchFamily="34" charset="0"/>
              <a:buAutoNum type="alphaLcPeriod"/>
            </a:pPr>
            <a:r>
              <a:rPr lang="es-ES" sz="1800" dirty="0"/>
              <a:t>Cargo desempeñado.</a:t>
            </a:r>
          </a:p>
          <a:p>
            <a:pPr marL="1219200" lvl="1" indent="-406400">
              <a:lnSpc>
                <a:spcPct val="115000"/>
              </a:lnSpc>
              <a:spcBef>
                <a:spcPts val="0"/>
              </a:spcBef>
              <a:buSzPts val="1600"/>
              <a:buFont typeface="Arial" panose="020B0604020202020204" pitchFamily="34" charset="0"/>
              <a:buAutoNum type="alphaLcPeriod"/>
            </a:pPr>
            <a:r>
              <a:rPr lang="es-ES" sz="1800" dirty="0"/>
              <a:t>Fecha de inicio y de finalización.</a:t>
            </a:r>
          </a:p>
          <a:p>
            <a:pPr marL="1219200" lvl="1" indent="-406400">
              <a:lnSpc>
                <a:spcPct val="115000"/>
              </a:lnSpc>
              <a:spcBef>
                <a:spcPts val="0"/>
              </a:spcBef>
              <a:buSzPts val="1600"/>
              <a:buFont typeface="Arial" panose="020B0604020202020204" pitchFamily="34" charset="0"/>
              <a:buAutoNum type="alphaLcPeriod"/>
            </a:pPr>
            <a:r>
              <a:rPr lang="es-ES" sz="1800" dirty="0"/>
              <a:t>Ubicación (ciudad).</a:t>
            </a:r>
          </a:p>
          <a:p>
            <a:pPr marL="1219200" lvl="1" indent="-406400">
              <a:lnSpc>
                <a:spcPct val="115000"/>
              </a:lnSpc>
              <a:spcBef>
                <a:spcPts val="0"/>
              </a:spcBef>
              <a:buSzPts val="1600"/>
              <a:buFont typeface="Arial" panose="020B0604020202020204" pitchFamily="34" charset="0"/>
              <a:buAutoNum type="alphaLcPeriod"/>
            </a:pPr>
            <a:r>
              <a:rPr lang="es-ES" sz="1800" dirty="0"/>
              <a:t>Tareas / funciones desempeñadas.</a:t>
            </a:r>
          </a:p>
        </p:txBody>
      </p:sp>
      <p:sp>
        <p:nvSpPr>
          <p:cNvPr id="6" name="Google Shape;181;p18">
            <a:extLst>
              <a:ext uri="{FF2B5EF4-FFF2-40B4-BE49-F238E27FC236}">
                <a16:creationId xmlns:a16="http://schemas.microsoft.com/office/drawing/2014/main" id="{CCA3F6B6-6F40-77D6-BD94-C505B56485E1}"/>
              </a:ext>
            </a:extLst>
          </p:cNvPr>
          <p:cNvSpPr txBox="1">
            <a:spLocks/>
          </p:cNvSpPr>
          <p:nvPr/>
        </p:nvSpPr>
        <p:spPr>
          <a:xfrm>
            <a:off x="395138" y="4221404"/>
            <a:ext cx="4361160" cy="2292329"/>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152B48"/>
              </a:buClr>
              <a:buSzPts val="2800"/>
              <a:buFont typeface="Arial"/>
              <a:buChar char="•"/>
              <a:defRPr sz="2800" b="0" i="0" u="none" strike="noStrike" cap="none">
                <a:solidFill>
                  <a:srgbClr val="152B48"/>
                </a:solidFill>
                <a:latin typeface="Montserrat"/>
                <a:ea typeface="Montserrat"/>
                <a:cs typeface="Montserrat"/>
                <a:sym typeface="Montserrat"/>
              </a:defRPr>
            </a:lvl1pPr>
            <a:lvl2pPr marL="914400" marR="0" lvl="1" indent="-381000" algn="l" rtl="0">
              <a:lnSpc>
                <a:spcPct val="90000"/>
              </a:lnSpc>
              <a:spcBef>
                <a:spcPts val="500"/>
              </a:spcBef>
              <a:spcAft>
                <a:spcPts val="0"/>
              </a:spcAft>
              <a:buClr>
                <a:srgbClr val="152B48"/>
              </a:buClr>
              <a:buSzPts val="2400"/>
              <a:buFont typeface="Arial"/>
              <a:buChar char="•"/>
              <a:defRPr sz="2400" b="0" i="0" u="none" strike="noStrike" cap="none">
                <a:solidFill>
                  <a:srgbClr val="152B48"/>
                </a:solidFill>
                <a:latin typeface="Montserrat"/>
                <a:ea typeface="Montserrat"/>
                <a:cs typeface="Montserrat"/>
                <a:sym typeface="Montserrat"/>
              </a:defRPr>
            </a:lvl2pPr>
            <a:lvl3pPr marL="1371600" marR="0" lvl="2" indent="-355600" algn="l" rtl="0">
              <a:lnSpc>
                <a:spcPct val="90000"/>
              </a:lnSpc>
              <a:spcBef>
                <a:spcPts val="500"/>
              </a:spcBef>
              <a:spcAft>
                <a:spcPts val="0"/>
              </a:spcAft>
              <a:buClr>
                <a:srgbClr val="152B48"/>
              </a:buClr>
              <a:buSzPts val="2000"/>
              <a:buFont typeface="Arial"/>
              <a:buChar char="•"/>
              <a:defRPr sz="2000" b="0" i="0" u="none" strike="noStrike" cap="none">
                <a:solidFill>
                  <a:srgbClr val="152B48"/>
                </a:solidFill>
                <a:latin typeface="Montserrat"/>
                <a:ea typeface="Montserrat"/>
                <a:cs typeface="Montserrat"/>
                <a:sym typeface="Montserrat"/>
              </a:defRPr>
            </a:lvl3pPr>
            <a:lvl4pPr marL="1828800" marR="0" lvl="3" indent="-342900" algn="l" rtl="0">
              <a:lnSpc>
                <a:spcPct val="90000"/>
              </a:lnSpc>
              <a:spcBef>
                <a:spcPts val="500"/>
              </a:spcBef>
              <a:spcAft>
                <a:spcPts val="0"/>
              </a:spcAft>
              <a:buClr>
                <a:srgbClr val="152B48"/>
              </a:buClr>
              <a:buSzPts val="1800"/>
              <a:buFont typeface="Arial"/>
              <a:buChar char="•"/>
              <a:defRPr sz="1800" b="0" i="0" u="none" strike="noStrike" cap="none">
                <a:solidFill>
                  <a:srgbClr val="152B48"/>
                </a:solidFill>
                <a:latin typeface="Montserrat"/>
                <a:ea typeface="Montserrat"/>
                <a:cs typeface="Montserrat"/>
                <a:sym typeface="Montserrat"/>
              </a:defRPr>
            </a:lvl4pPr>
            <a:lvl5pPr marL="2286000" marR="0" lvl="4" indent="-342900" algn="l" rtl="0">
              <a:lnSpc>
                <a:spcPct val="90000"/>
              </a:lnSpc>
              <a:spcBef>
                <a:spcPts val="500"/>
              </a:spcBef>
              <a:spcAft>
                <a:spcPts val="0"/>
              </a:spcAft>
              <a:buClr>
                <a:srgbClr val="152B48"/>
              </a:buClr>
              <a:buSzPts val="1800"/>
              <a:buFont typeface="Arial"/>
              <a:buChar char="•"/>
              <a:defRPr sz="1800" b="0" i="0" u="none" strike="noStrike" cap="none">
                <a:solidFill>
                  <a:srgbClr val="152B48"/>
                </a:solidFill>
                <a:latin typeface="Montserrat"/>
                <a:ea typeface="Montserrat"/>
                <a:cs typeface="Montserrat"/>
                <a:sym typeface="Montserrat"/>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203200" indent="0">
              <a:lnSpc>
                <a:spcPct val="115000"/>
              </a:lnSpc>
              <a:spcBef>
                <a:spcPts val="0"/>
              </a:spcBef>
              <a:buSzPts val="1600"/>
              <a:buFont typeface="Arial"/>
              <a:buNone/>
            </a:pPr>
            <a:r>
              <a:rPr lang="es-MX" sz="1800" b="1" dirty="0"/>
              <a:t>2.    Referencia:</a:t>
            </a:r>
          </a:p>
          <a:p>
            <a:pPr marL="1219200" lvl="1" indent="-406400">
              <a:lnSpc>
                <a:spcPct val="115000"/>
              </a:lnSpc>
              <a:spcBef>
                <a:spcPts val="0"/>
              </a:spcBef>
              <a:buSzPts val="1600"/>
              <a:buFont typeface="Arial"/>
              <a:buAutoNum type="alphaLcPeriod"/>
            </a:pPr>
            <a:r>
              <a:rPr lang="es-MX" sz="1800" dirty="0"/>
              <a:t>Nombre de la persona.</a:t>
            </a:r>
          </a:p>
          <a:p>
            <a:pPr marL="1219200" lvl="1" indent="-406400">
              <a:lnSpc>
                <a:spcPct val="115000"/>
              </a:lnSpc>
              <a:spcBef>
                <a:spcPts val="0"/>
              </a:spcBef>
              <a:buSzPts val="1600"/>
              <a:buFont typeface="Arial"/>
              <a:buAutoNum type="alphaLcPeriod"/>
            </a:pPr>
            <a:r>
              <a:rPr lang="es-MX" sz="1800" dirty="0"/>
              <a:t>Institución donde labora.</a:t>
            </a:r>
          </a:p>
          <a:p>
            <a:pPr marL="1219200" lvl="1" indent="-406400">
              <a:lnSpc>
                <a:spcPct val="115000"/>
              </a:lnSpc>
              <a:spcBef>
                <a:spcPts val="0"/>
              </a:spcBef>
              <a:buSzPts val="1600"/>
              <a:buFont typeface="Arial"/>
              <a:buAutoNum type="alphaLcPeriod"/>
            </a:pPr>
            <a:r>
              <a:rPr lang="es-MX" sz="1800" dirty="0"/>
              <a:t>Cargo desempeñado.</a:t>
            </a:r>
          </a:p>
          <a:p>
            <a:pPr marL="1219200" lvl="1" indent="-406400">
              <a:lnSpc>
                <a:spcPct val="115000"/>
              </a:lnSpc>
              <a:spcBef>
                <a:spcPts val="0"/>
              </a:spcBef>
              <a:buSzPts val="1600"/>
              <a:buFont typeface="Arial"/>
              <a:buAutoNum type="alphaLcPeriod"/>
            </a:pPr>
            <a:r>
              <a:rPr lang="es-MX" sz="1800" dirty="0"/>
              <a:t>Datos de contacto (teléfono, celular, correo electrónico).</a:t>
            </a:r>
          </a:p>
        </p:txBody>
      </p:sp>
    </p:spTree>
    <p:extLst>
      <p:ext uri="{BB962C8B-B14F-4D97-AF65-F5344CB8AC3E}">
        <p14:creationId xmlns:p14="http://schemas.microsoft.com/office/powerpoint/2010/main" val="374020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87;p19">
            <a:extLst>
              <a:ext uri="{FF2B5EF4-FFF2-40B4-BE49-F238E27FC236}">
                <a16:creationId xmlns:a16="http://schemas.microsoft.com/office/drawing/2014/main" id="{0E7BA5F2-241B-B5EE-1A08-23E071C10C49}"/>
              </a:ext>
            </a:extLst>
          </p:cNvPr>
          <p:cNvSpPr txBox="1">
            <a:spLocks/>
          </p:cNvSpPr>
          <p:nvPr/>
        </p:nvSpPr>
        <p:spPr>
          <a:xfrm>
            <a:off x="1169473" y="1394259"/>
            <a:ext cx="4149490" cy="556800"/>
          </a:xfrm>
          <a:prstGeom prst="rect">
            <a:avLst/>
          </a:prstGeom>
          <a:noFill/>
          <a:ln>
            <a:noFill/>
          </a:ln>
        </p:spPr>
        <p:txBody>
          <a:bodyPr spcFirstLastPara="1" wrap="square" lIns="91425" tIns="45700" rIns="91425" bIns="45700" anchor="b" anchorCtr="0">
            <a:noAutofit/>
          </a:bodyPr>
          <a:lst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spcBef>
                <a:spcPts val="1100"/>
              </a:spcBef>
              <a:buSzPts val="2000"/>
              <a:buFont typeface="Arial" panose="020B0604020202020204" pitchFamily="34" charset="0"/>
              <a:buNone/>
            </a:pPr>
            <a:r>
              <a:rPr lang="en-US" sz="3200" dirty="0" err="1"/>
              <a:t>Dudas</a:t>
            </a:r>
            <a:r>
              <a:rPr lang="en-US" sz="3200" dirty="0"/>
              <a:t> </a:t>
            </a:r>
            <a:r>
              <a:rPr lang="en-US" sz="3200" dirty="0" err="1"/>
              <a:t>frecuentes</a:t>
            </a:r>
            <a:r>
              <a:rPr lang="en-US" sz="3200" dirty="0"/>
              <a:t>:</a:t>
            </a:r>
          </a:p>
        </p:txBody>
      </p:sp>
      <p:sp>
        <p:nvSpPr>
          <p:cNvPr id="3" name="Google Shape;188;p19">
            <a:extLst>
              <a:ext uri="{FF2B5EF4-FFF2-40B4-BE49-F238E27FC236}">
                <a16:creationId xmlns:a16="http://schemas.microsoft.com/office/drawing/2014/main" id="{AB807A3D-6BF3-FA80-D41D-32E1AE3B67CD}"/>
              </a:ext>
            </a:extLst>
          </p:cNvPr>
          <p:cNvSpPr txBox="1">
            <a:spLocks/>
          </p:cNvSpPr>
          <p:nvPr/>
        </p:nvSpPr>
        <p:spPr>
          <a:xfrm>
            <a:off x="968178" y="2077054"/>
            <a:ext cx="5951431" cy="3621300"/>
          </a:xfrm>
          <a:prstGeom prst="rect">
            <a:avLst/>
          </a:prstGeom>
          <a:noFill/>
          <a:ln>
            <a:noFill/>
          </a:ln>
        </p:spPr>
        <p:txBody>
          <a:bodyPr spcFirstLastPara="1" wrap="square" lIns="91425" tIns="45700" rIns="91425" bIns="45700" anchor="t" anchorCtr="0">
            <a:noAutofit/>
          </a:bodyPr>
          <a:lst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609600" indent="-406400">
              <a:lnSpc>
                <a:spcPct val="115000"/>
              </a:lnSpc>
              <a:spcBef>
                <a:spcPts val="1100"/>
              </a:spcBef>
              <a:buSzPts val="1600"/>
              <a:buFont typeface="Montserrat"/>
              <a:buAutoNum type="arabicPeriod"/>
            </a:pPr>
            <a:r>
              <a:rPr lang="es-ES" sz="2000"/>
              <a:t>¿Debo ponerle título a mi hoja de vida?</a:t>
            </a:r>
          </a:p>
          <a:p>
            <a:pPr marL="609600" indent="-406400">
              <a:lnSpc>
                <a:spcPct val="115000"/>
              </a:lnSpc>
              <a:spcBef>
                <a:spcPts val="0"/>
              </a:spcBef>
              <a:buSzPts val="1600"/>
              <a:buFont typeface="Montserrat"/>
              <a:buAutoNum type="arabicPeriod"/>
            </a:pPr>
            <a:r>
              <a:rPr lang="es-ES" sz="2000"/>
              <a:t>¿Es necesario poner una fotografía?</a:t>
            </a:r>
          </a:p>
          <a:p>
            <a:pPr marL="609600" indent="-406400">
              <a:lnSpc>
                <a:spcPct val="115000"/>
              </a:lnSpc>
              <a:spcBef>
                <a:spcPts val="0"/>
              </a:spcBef>
              <a:buSzPts val="1600"/>
              <a:buFont typeface="Montserrat"/>
              <a:buAutoNum type="arabicPeriod"/>
            </a:pPr>
            <a:r>
              <a:rPr lang="es-ES" sz="2000"/>
              <a:t>¿Cuáles son los datos que debe contener mi información personal (p.e. Estado civil, edad, etc.)?</a:t>
            </a:r>
          </a:p>
          <a:p>
            <a:pPr marL="609600" indent="-406400">
              <a:lnSpc>
                <a:spcPct val="115000"/>
              </a:lnSpc>
              <a:spcBef>
                <a:spcPts val="0"/>
              </a:spcBef>
              <a:buSzPts val="1600"/>
              <a:buFont typeface="Montserrat"/>
              <a:buAutoNum type="arabicPeriod"/>
            </a:pPr>
            <a:r>
              <a:rPr lang="es-ES" sz="2000"/>
              <a:t>¿Cómo debo de presentar mi hoja de vida física (p.e. En una carpeta, en un sobre, etc.)?</a:t>
            </a:r>
          </a:p>
          <a:p>
            <a:pPr marL="609600" indent="-406400">
              <a:lnSpc>
                <a:spcPct val="115000"/>
              </a:lnSpc>
              <a:spcBef>
                <a:spcPts val="0"/>
              </a:spcBef>
              <a:buSzPts val="1600"/>
              <a:buFont typeface="Montserrat"/>
              <a:buAutoNum type="arabicPeriod"/>
            </a:pPr>
            <a:r>
              <a:rPr lang="es-ES" sz="2000"/>
              <a:t>¿Debo llevar una copia el día de la entrevista?</a:t>
            </a:r>
            <a:endParaRPr lang="es-ES" sz="2000" dirty="0"/>
          </a:p>
        </p:txBody>
      </p:sp>
      <p:sp>
        <p:nvSpPr>
          <p:cNvPr id="4" name="Google Shape;191;p19">
            <a:extLst>
              <a:ext uri="{FF2B5EF4-FFF2-40B4-BE49-F238E27FC236}">
                <a16:creationId xmlns:a16="http://schemas.microsoft.com/office/drawing/2014/main" id="{77A0FB74-905C-8695-EB80-92838051AF24}"/>
              </a:ext>
            </a:extLst>
          </p:cNvPr>
          <p:cNvSpPr txBox="1">
            <a:spLocks/>
          </p:cNvSpPr>
          <p:nvPr/>
        </p:nvSpPr>
        <p:spPr>
          <a:xfrm>
            <a:off x="535982" y="656608"/>
            <a:ext cx="8412300" cy="501900"/>
          </a:xfrm>
          <a:prstGeom prst="rect">
            <a:avLst/>
          </a:prstGeom>
          <a:noFill/>
          <a:ln>
            <a:noFill/>
          </a:ln>
        </p:spPr>
        <p:txBody>
          <a:bodyPr spcFirstLastPara="1" wrap="square" lIns="91425" tIns="45700" rIns="91425" bIns="45700" anchor="t" anchorCtr="0">
            <a:noAutofit/>
          </a:bodyPr>
          <a:lstStyle>
            <a:lvl1pPr algn="l" defTabSz="514350" rtl="0" eaLnBrk="1" latinLnBrk="0" hangingPunct="1">
              <a:lnSpc>
                <a:spcPct val="90000"/>
              </a:lnSpc>
              <a:spcBef>
                <a:spcPct val="0"/>
              </a:spcBef>
              <a:buNone/>
              <a:defRPr sz="2475" b="1" kern="1200">
                <a:solidFill>
                  <a:srgbClr val="00AAA7"/>
                </a:solidFill>
                <a:latin typeface="Montserrat" panose="02000505000000020004" pitchFamily="2" charset="0"/>
                <a:ea typeface="+mj-ea"/>
                <a:cs typeface="+mj-cs"/>
              </a:defRPr>
            </a:lvl1pPr>
          </a:lstStyle>
          <a:p>
            <a:pPr algn="ctr">
              <a:spcBef>
                <a:spcPts val="0"/>
              </a:spcBef>
              <a:buSzPts val="2000"/>
            </a:pPr>
            <a:r>
              <a:rPr lang="en-US" sz="3600" dirty="0" err="1">
                <a:solidFill>
                  <a:srgbClr val="06AEAA"/>
                </a:solidFill>
              </a:rPr>
              <a:t>Recomendaciones</a:t>
            </a:r>
            <a:r>
              <a:rPr lang="en-US" sz="3600" dirty="0">
                <a:solidFill>
                  <a:srgbClr val="06AEAA"/>
                </a:solidFill>
              </a:rPr>
              <a:t> </a:t>
            </a:r>
            <a:r>
              <a:rPr lang="en-US" sz="3600" dirty="0" err="1">
                <a:solidFill>
                  <a:srgbClr val="06AEAA"/>
                </a:solidFill>
              </a:rPr>
              <a:t>generales</a:t>
            </a:r>
            <a:endParaRPr lang="en-US" sz="3600" dirty="0">
              <a:solidFill>
                <a:srgbClr val="06AEAA"/>
              </a:solidFill>
            </a:endParaRPr>
          </a:p>
        </p:txBody>
      </p:sp>
    </p:spTree>
    <p:extLst>
      <p:ext uri="{BB962C8B-B14F-4D97-AF65-F5344CB8AC3E}">
        <p14:creationId xmlns:p14="http://schemas.microsoft.com/office/powerpoint/2010/main" val="354134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89;p19">
            <a:extLst>
              <a:ext uri="{FF2B5EF4-FFF2-40B4-BE49-F238E27FC236}">
                <a16:creationId xmlns:a16="http://schemas.microsoft.com/office/drawing/2014/main" id="{CFAF0576-3F5C-0A7F-2F8E-9A6035943E7C}"/>
              </a:ext>
            </a:extLst>
          </p:cNvPr>
          <p:cNvSpPr txBox="1">
            <a:spLocks/>
          </p:cNvSpPr>
          <p:nvPr/>
        </p:nvSpPr>
        <p:spPr>
          <a:xfrm>
            <a:off x="829860" y="1329326"/>
            <a:ext cx="7484279" cy="556800"/>
          </a:xfrm>
          <a:prstGeom prst="rect">
            <a:avLst/>
          </a:prstGeom>
          <a:noFill/>
          <a:ln>
            <a:noFill/>
          </a:ln>
        </p:spPr>
        <p:txBody>
          <a:bodyPr spcFirstLastPara="1" wrap="square" lIns="91425" tIns="45700" rIns="91425" bIns="45700" anchor="b" anchorCtr="0">
            <a:noAutofit/>
          </a:bodyPr>
          <a:lst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spcBef>
                <a:spcPts val="1100"/>
              </a:spcBef>
              <a:buSzPts val="2000"/>
              <a:buFont typeface="Arial" panose="020B0604020202020204" pitchFamily="34" charset="0"/>
              <a:buNone/>
            </a:pPr>
            <a:r>
              <a:rPr lang="en-US" sz="3200" dirty="0" err="1"/>
              <a:t>Preparaciones</a:t>
            </a:r>
            <a:r>
              <a:rPr lang="en-US" sz="3200" dirty="0"/>
              <a:t> </a:t>
            </a:r>
            <a:r>
              <a:rPr lang="en-US" sz="3200" dirty="0" err="1"/>
              <a:t>complementarias</a:t>
            </a:r>
            <a:r>
              <a:rPr lang="en-US" sz="3200" dirty="0"/>
              <a:t>:</a:t>
            </a:r>
          </a:p>
        </p:txBody>
      </p:sp>
      <p:sp>
        <p:nvSpPr>
          <p:cNvPr id="3" name="Google Shape;190;p19">
            <a:extLst>
              <a:ext uri="{FF2B5EF4-FFF2-40B4-BE49-F238E27FC236}">
                <a16:creationId xmlns:a16="http://schemas.microsoft.com/office/drawing/2014/main" id="{79A3D352-5150-AA1F-6C16-921AF0CA1C35}"/>
              </a:ext>
            </a:extLst>
          </p:cNvPr>
          <p:cNvSpPr txBox="1">
            <a:spLocks/>
          </p:cNvSpPr>
          <p:nvPr/>
        </p:nvSpPr>
        <p:spPr>
          <a:xfrm>
            <a:off x="829860" y="2114155"/>
            <a:ext cx="5358000" cy="3676200"/>
          </a:xfrm>
          <a:prstGeom prst="rect">
            <a:avLst/>
          </a:prstGeom>
          <a:noFill/>
          <a:ln>
            <a:noFill/>
          </a:ln>
        </p:spPr>
        <p:txBody>
          <a:bodyPr spcFirstLastPara="1" wrap="square" lIns="91425" tIns="45700" rIns="91425" bIns="45700" anchor="t" anchorCtr="0">
            <a:noAutofit/>
          </a:bodyPr>
          <a:lst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609600" indent="-406400">
              <a:lnSpc>
                <a:spcPct val="115000"/>
              </a:lnSpc>
              <a:spcBef>
                <a:spcPts val="1100"/>
              </a:spcBef>
              <a:buSzPts val="1600"/>
              <a:buFont typeface="Montserrat"/>
              <a:buAutoNum type="arabicPeriod"/>
            </a:pPr>
            <a:r>
              <a:rPr lang="es-ES" sz="2000" dirty="0"/>
              <a:t>Actualizar certificados renovables.</a:t>
            </a:r>
          </a:p>
          <a:p>
            <a:pPr marL="609600" indent="-406400">
              <a:lnSpc>
                <a:spcPct val="115000"/>
              </a:lnSpc>
              <a:spcBef>
                <a:spcPts val="0"/>
              </a:spcBef>
              <a:buSzPts val="1600"/>
              <a:buFont typeface="Montserrat"/>
              <a:buAutoNum type="arabicPeriod"/>
            </a:pPr>
            <a:r>
              <a:rPr lang="es-ES" sz="2000" dirty="0"/>
              <a:t>Manejar una cronología inversa en la presentación de la información.</a:t>
            </a:r>
          </a:p>
          <a:p>
            <a:pPr marL="609600" indent="-406400">
              <a:lnSpc>
                <a:spcPct val="115000"/>
              </a:lnSpc>
              <a:spcBef>
                <a:spcPts val="0"/>
              </a:spcBef>
              <a:buSzPts val="1600"/>
              <a:buFont typeface="Montserrat"/>
              <a:buAutoNum type="arabicPeriod"/>
            </a:pPr>
            <a:r>
              <a:rPr lang="es-ES" sz="2000" dirty="0"/>
              <a:t>Organizar los soportes respectivos.</a:t>
            </a:r>
          </a:p>
          <a:p>
            <a:pPr marL="609600" indent="-406400">
              <a:lnSpc>
                <a:spcPct val="115000"/>
              </a:lnSpc>
              <a:spcBef>
                <a:spcPts val="0"/>
              </a:spcBef>
              <a:buSzPts val="1600"/>
              <a:buFont typeface="Montserrat"/>
              <a:buAutoNum type="arabicPeriod"/>
            </a:pPr>
            <a:r>
              <a:rPr lang="es-ES" sz="2000" dirty="0"/>
              <a:t>Preparar adecuadamente a las referencias.</a:t>
            </a:r>
          </a:p>
          <a:p>
            <a:pPr marL="609600" indent="-406400">
              <a:lnSpc>
                <a:spcPct val="115000"/>
              </a:lnSpc>
              <a:spcBef>
                <a:spcPts val="0"/>
              </a:spcBef>
              <a:buSzPts val="1600"/>
              <a:buFont typeface="Montserrat"/>
              <a:buAutoNum type="arabicPeriod"/>
            </a:pPr>
            <a:r>
              <a:rPr lang="es-ES" sz="2000" dirty="0"/>
              <a:t>Controlar la extensión del documento.</a:t>
            </a:r>
          </a:p>
          <a:p>
            <a:pPr marL="609600" indent="-406400">
              <a:lnSpc>
                <a:spcPct val="115000"/>
              </a:lnSpc>
              <a:spcBef>
                <a:spcPts val="0"/>
              </a:spcBef>
              <a:buSzPts val="1600"/>
              <a:buFont typeface="Montserrat"/>
              <a:buAutoNum type="arabicPeriod"/>
            </a:pPr>
            <a:r>
              <a:rPr lang="es-ES" sz="2000" dirty="0"/>
              <a:t>Investigar sobre la institución y el perfil que se encuentran buscando.</a:t>
            </a:r>
          </a:p>
        </p:txBody>
      </p:sp>
      <p:sp>
        <p:nvSpPr>
          <p:cNvPr id="4" name="Google Shape;191;p19">
            <a:extLst>
              <a:ext uri="{FF2B5EF4-FFF2-40B4-BE49-F238E27FC236}">
                <a16:creationId xmlns:a16="http://schemas.microsoft.com/office/drawing/2014/main" id="{93B7B43F-2803-4D04-34DC-215BE61F3DDE}"/>
              </a:ext>
            </a:extLst>
          </p:cNvPr>
          <p:cNvSpPr txBox="1">
            <a:spLocks/>
          </p:cNvSpPr>
          <p:nvPr/>
        </p:nvSpPr>
        <p:spPr>
          <a:xfrm>
            <a:off x="550147" y="521841"/>
            <a:ext cx="8412300" cy="501900"/>
          </a:xfrm>
          <a:prstGeom prst="rect">
            <a:avLst/>
          </a:prstGeom>
          <a:noFill/>
          <a:ln>
            <a:noFill/>
          </a:ln>
        </p:spPr>
        <p:txBody>
          <a:bodyPr spcFirstLastPara="1" wrap="square" lIns="91425" tIns="45700" rIns="91425" bIns="45700" anchor="t" anchorCtr="0">
            <a:noAutofit/>
          </a:bodyPr>
          <a:lstStyle>
            <a:lvl1pPr algn="l" defTabSz="514350" rtl="0" eaLnBrk="1" latinLnBrk="0" hangingPunct="1">
              <a:lnSpc>
                <a:spcPct val="90000"/>
              </a:lnSpc>
              <a:spcBef>
                <a:spcPct val="0"/>
              </a:spcBef>
              <a:buNone/>
              <a:defRPr sz="2475" b="1" kern="1200">
                <a:solidFill>
                  <a:srgbClr val="00AAA7"/>
                </a:solidFill>
                <a:latin typeface="Montserrat" panose="02000505000000020004" pitchFamily="2" charset="0"/>
                <a:ea typeface="+mj-ea"/>
                <a:cs typeface="+mj-cs"/>
              </a:defRPr>
            </a:lvl1pPr>
          </a:lstStyle>
          <a:p>
            <a:pPr algn="ctr">
              <a:spcBef>
                <a:spcPts val="0"/>
              </a:spcBef>
              <a:buSzPts val="2000"/>
            </a:pPr>
            <a:r>
              <a:rPr lang="en-US" sz="4000" dirty="0" err="1">
                <a:solidFill>
                  <a:srgbClr val="06AEAA"/>
                </a:solidFill>
              </a:rPr>
              <a:t>Recomendaciones</a:t>
            </a:r>
            <a:r>
              <a:rPr lang="en-US" sz="4000" dirty="0">
                <a:solidFill>
                  <a:srgbClr val="06AEAA"/>
                </a:solidFill>
              </a:rPr>
              <a:t> </a:t>
            </a:r>
            <a:r>
              <a:rPr lang="en-US" sz="4000" dirty="0" err="1">
                <a:solidFill>
                  <a:srgbClr val="06AEAA"/>
                </a:solidFill>
              </a:rPr>
              <a:t>generales</a:t>
            </a:r>
            <a:endParaRPr lang="en-US" sz="4000" dirty="0">
              <a:solidFill>
                <a:srgbClr val="06AEAA"/>
              </a:solidFill>
            </a:endParaRPr>
          </a:p>
        </p:txBody>
      </p:sp>
    </p:spTree>
    <p:extLst>
      <p:ext uri="{BB962C8B-B14F-4D97-AF65-F5344CB8AC3E}">
        <p14:creationId xmlns:p14="http://schemas.microsoft.com/office/powerpoint/2010/main" val="3399822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96;p20">
            <a:extLst>
              <a:ext uri="{FF2B5EF4-FFF2-40B4-BE49-F238E27FC236}">
                <a16:creationId xmlns:a16="http://schemas.microsoft.com/office/drawing/2014/main" id="{9AE7A45F-42EB-DBD1-841C-A841A4053BAD}"/>
              </a:ext>
            </a:extLst>
          </p:cNvPr>
          <p:cNvSpPr txBox="1">
            <a:spLocks/>
          </p:cNvSpPr>
          <p:nvPr/>
        </p:nvSpPr>
        <p:spPr>
          <a:xfrm>
            <a:off x="723014" y="763564"/>
            <a:ext cx="9468600" cy="728100"/>
          </a:xfrm>
          <a:prstGeom prst="rect">
            <a:avLst/>
          </a:prstGeom>
          <a:noFill/>
          <a:ln>
            <a:noFill/>
          </a:ln>
        </p:spPr>
        <p:txBody>
          <a:bodyPr spcFirstLastPara="1" wrap="square" lIns="91425" tIns="45700" rIns="91425" bIns="45700" anchor="b" anchorCtr="0">
            <a:noAutofit/>
          </a:bodyPr>
          <a:lstStyle>
            <a:lvl1pPr algn="l" defTabSz="514350" rtl="0" eaLnBrk="1" latinLnBrk="0" hangingPunct="1">
              <a:lnSpc>
                <a:spcPct val="90000"/>
              </a:lnSpc>
              <a:spcBef>
                <a:spcPct val="0"/>
              </a:spcBef>
              <a:buNone/>
              <a:defRPr sz="2475" b="1" kern="1200">
                <a:solidFill>
                  <a:srgbClr val="00AAA7"/>
                </a:solidFill>
                <a:latin typeface="Montserrat" panose="02000505000000020004" pitchFamily="2" charset="0"/>
                <a:ea typeface="+mj-ea"/>
                <a:cs typeface="+mj-cs"/>
              </a:defRPr>
            </a:lvl1pPr>
          </a:lstStyle>
          <a:p>
            <a:pPr>
              <a:spcBef>
                <a:spcPts val="0"/>
              </a:spcBef>
              <a:buSzPts val="4000"/>
            </a:pPr>
            <a:r>
              <a:rPr lang="en-US" sz="4000"/>
              <a:t>Recuerda:</a:t>
            </a:r>
          </a:p>
        </p:txBody>
      </p:sp>
      <p:sp>
        <p:nvSpPr>
          <p:cNvPr id="3" name="Google Shape;197;p20">
            <a:extLst>
              <a:ext uri="{FF2B5EF4-FFF2-40B4-BE49-F238E27FC236}">
                <a16:creationId xmlns:a16="http://schemas.microsoft.com/office/drawing/2014/main" id="{D96D6C11-8DA0-A05C-C98C-1E434884AC9B}"/>
              </a:ext>
            </a:extLst>
          </p:cNvPr>
          <p:cNvSpPr txBox="1">
            <a:spLocks/>
          </p:cNvSpPr>
          <p:nvPr/>
        </p:nvSpPr>
        <p:spPr>
          <a:xfrm>
            <a:off x="723014" y="1428467"/>
            <a:ext cx="7825563" cy="2745300"/>
          </a:xfrm>
          <a:prstGeom prst="rect">
            <a:avLst/>
          </a:prstGeom>
          <a:noFill/>
          <a:ln>
            <a:noFill/>
          </a:ln>
        </p:spPr>
        <p:txBody>
          <a:bodyPr spcFirstLastPara="1" wrap="square" lIns="91425" tIns="45700" rIns="91425" bIns="45700" anchor="t" anchorCtr="0">
            <a:noAutofit/>
          </a:bodyPr>
          <a:lstStyle>
            <a:lvl1pPr marL="128588" indent="-128588" algn="l" defTabSz="514350" rtl="0" eaLnBrk="1" latinLnBrk="0" hangingPunct="1">
              <a:lnSpc>
                <a:spcPct val="90000"/>
              </a:lnSpc>
              <a:spcBef>
                <a:spcPts val="563"/>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125" kern="1200">
                <a:solidFill>
                  <a:srgbClr val="152B48"/>
                </a:solidFill>
                <a:latin typeface="Montserrat" panose="02000505000000020004"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spcBef>
                <a:spcPts val="1100"/>
              </a:spcBef>
              <a:buSzPts val="2000"/>
              <a:buFont typeface="Arial" panose="020B0604020202020204" pitchFamily="34" charset="0"/>
              <a:buNone/>
            </a:pPr>
            <a:endParaRPr lang="es-ES" sz="2000" b="1" dirty="0"/>
          </a:p>
          <a:p>
            <a:pPr marL="0" indent="0">
              <a:spcBef>
                <a:spcPts val="0"/>
              </a:spcBef>
              <a:buSzPts val="2000"/>
              <a:buFont typeface="Arial" panose="020B0604020202020204" pitchFamily="34" charset="0"/>
              <a:buNone/>
            </a:pPr>
            <a:r>
              <a:rPr lang="es-ES" sz="2000" dirty="0"/>
              <a:t>Tu hoja de vida es la punta de lanza con la que te diriges al cargo de interés. Procura que la información que contenga compagine con el perfil que están buscando en la institución.</a:t>
            </a:r>
          </a:p>
          <a:p>
            <a:pPr marL="0" indent="0">
              <a:spcBef>
                <a:spcPts val="0"/>
              </a:spcBef>
              <a:buSzPts val="2000"/>
              <a:buFont typeface="Arial" panose="020B0604020202020204" pitchFamily="34" charset="0"/>
              <a:buNone/>
            </a:pPr>
            <a:endParaRPr lang="es-ES" sz="2000" dirty="0"/>
          </a:p>
          <a:p>
            <a:pPr marL="0" indent="0">
              <a:spcBef>
                <a:spcPts val="0"/>
              </a:spcBef>
              <a:buSzPts val="2000"/>
              <a:buFont typeface="Arial" panose="020B0604020202020204" pitchFamily="34" charset="0"/>
              <a:buNone/>
            </a:pPr>
            <a:r>
              <a:rPr lang="es-ES" sz="2000" dirty="0"/>
              <a:t>Una hoja de vida exitosa te puede abrir muchas oportunidades, incluso antes de presentarte a la entrevista, al desarrollar una primera impresión favorable en el evaluador.</a:t>
            </a:r>
          </a:p>
        </p:txBody>
      </p:sp>
    </p:spTree>
    <p:extLst>
      <p:ext uri="{BB962C8B-B14F-4D97-AF65-F5344CB8AC3E}">
        <p14:creationId xmlns:p14="http://schemas.microsoft.com/office/powerpoint/2010/main" val="15805772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1" id="{CD1CFEA7-C285-4D64-B998-B77C0839C080}" vid="{BECAA0F5-D504-4101-B8E0-AAB2FE770967}"/>
    </a:ext>
  </a:extLst>
</a:theme>
</file>

<file path=docProps/app.xml><?xml version="1.0" encoding="utf-8"?>
<Properties xmlns="http://schemas.openxmlformats.org/officeDocument/2006/extended-properties" xmlns:vt="http://schemas.openxmlformats.org/officeDocument/2006/docPropsVTypes">
  <Template>PlantillaNuevoFR2020</Template>
  <TotalTime>62</TotalTime>
  <Words>713</Words>
  <Application>Microsoft Office PowerPoint</Application>
  <PresentationFormat>Presentación en pantalla (4:3)</PresentationFormat>
  <Paragraphs>88</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Montserrat</vt:lpstr>
      <vt:lpstr>Roboto</vt:lpstr>
      <vt:lpstr>Tema de Office</vt:lpstr>
      <vt:lpstr>Construye una  hoja de vida exitosa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ana.cardonaga@outlook.es</dc:creator>
  <cp:lastModifiedBy>Ana María</cp:lastModifiedBy>
  <cp:revision>14</cp:revision>
  <dcterms:created xsi:type="dcterms:W3CDTF">2020-11-12T02:46:13Z</dcterms:created>
  <dcterms:modified xsi:type="dcterms:W3CDTF">2023-08-15T15:34:26Z</dcterms:modified>
</cp:coreProperties>
</file>