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68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16/11/2021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8038"/>
            <a:ext cx="9144000" cy="2387600"/>
          </a:xfrm>
        </p:spPr>
        <p:txBody>
          <a:bodyPr/>
          <a:lstStyle/>
          <a:p>
            <a:r>
              <a:rPr lang="es-CO" dirty="0"/>
              <a:t>CURSO DE INGLÉS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429000"/>
            <a:ext cx="6629400" cy="16557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b="1" dirty="0"/>
              <a:t>Dictado por</a:t>
            </a:r>
            <a:r>
              <a:rPr lang="es-ES" b="1" dirty="0"/>
              <a:t>: </a:t>
            </a:r>
            <a:r>
              <a:rPr lang="es-ES" b="1" dirty="0" err="1"/>
              <a:t>Joshuwa</a:t>
            </a:r>
            <a:r>
              <a:rPr lang="es-ES" b="1" dirty="0"/>
              <a:t> Leroy Shilo </a:t>
            </a:r>
            <a:r>
              <a:rPr lang="es-ES" b="1" dirty="0" err="1"/>
              <a:t>ReMine</a:t>
            </a:r>
            <a:r>
              <a:rPr lang="es-ES" b="1" dirty="0"/>
              <a:t> MD</a:t>
            </a:r>
          </a:p>
          <a:p>
            <a:pPr>
              <a:lnSpc>
                <a:spcPct val="100000"/>
              </a:lnSpc>
            </a:pP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1C8CD-5096-4042-9B76-7328FE3DC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7648"/>
            <a:ext cx="10515600" cy="1325563"/>
          </a:xfrm>
        </p:spPr>
        <p:txBody>
          <a:bodyPr/>
          <a:lstStyle/>
          <a:p>
            <a:r>
              <a:rPr lang="es-ES" dirty="0"/>
              <a:t>Introducción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926B1-ECDC-4A8C-A6C1-09C01D573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957" y="1201003"/>
            <a:ext cx="10667997" cy="22279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" dirty="0"/>
              <a:t>Formato del examen de inglés.</a:t>
            </a:r>
          </a:p>
          <a:p>
            <a:pPr>
              <a:lnSpc>
                <a:spcPct val="100000"/>
              </a:lnSpc>
            </a:pPr>
            <a:r>
              <a:rPr lang="es-ES" dirty="0"/>
              <a:t>Definir títulos del texto.</a:t>
            </a:r>
          </a:p>
          <a:p>
            <a:pPr>
              <a:lnSpc>
                <a:spcPct val="100000"/>
              </a:lnSpc>
            </a:pPr>
            <a:r>
              <a:rPr lang="es-ES" dirty="0"/>
              <a:t>Gramática.</a:t>
            </a:r>
          </a:p>
          <a:p>
            <a:pPr>
              <a:lnSpc>
                <a:spcPct val="100000"/>
              </a:lnSpc>
            </a:pPr>
            <a:r>
              <a:rPr lang="es-ES" dirty="0"/>
              <a:t>Palabras desconocidas.</a:t>
            </a:r>
          </a:p>
          <a:p>
            <a:pPr>
              <a:lnSpc>
                <a:spcPct val="100000"/>
              </a:lnSpc>
            </a:pPr>
            <a:r>
              <a:rPr lang="es-ES" dirty="0"/>
              <a:t>Leyendo textos en inglés.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B5D91-388E-4333-BC61-0CF6C9A1E0F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31809" y="4108832"/>
            <a:ext cx="6684145" cy="241334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/>
              <a:t>El inglés no es difícil.</a:t>
            </a:r>
          </a:p>
          <a:p>
            <a:pPr>
              <a:lnSpc>
                <a:spcPct val="100000"/>
              </a:lnSpc>
            </a:pPr>
            <a:r>
              <a:rPr lang="es-ES" dirty="0"/>
              <a:t>Tener claridad con la lectura del texto.</a:t>
            </a:r>
          </a:p>
          <a:p>
            <a:pPr>
              <a:lnSpc>
                <a:spcPct val="100000"/>
              </a:lnSpc>
            </a:pPr>
            <a:r>
              <a:rPr lang="es-ES" dirty="0"/>
              <a:t>El buen uso del diccionario.</a:t>
            </a:r>
          </a:p>
          <a:p>
            <a:pPr>
              <a:lnSpc>
                <a:spcPct val="100000"/>
              </a:lnSpc>
            </a:pPr>
            <a:r>
              <a:rPr lang="es-ES" dirty="0"/>
              <a:t>Detalles del texto que estás leyendo.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944A-5F28-4BB9-8C9E-D591BBE43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examen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998C1-98C6-4F5B-A067-E3B4D411D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9826" y="2039794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/>
              <a:t>El examen de inglés y los conceptos básicos del interpretación.</a:t>
            </a:r>
          </a:p>
          <a:p>
            <a:pPr>
              <a:lnSpc>
                <a:spcPct val="100000"/>
              </a:lnSpc>
            </a:pPr>
            <a:r>
              <a:rPr lang="es-ES" dirty="0"/>
              <a:t>Antes del iniciar el texto, lea bien las preguntas: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0E513-FF90-4EDE-B759-2B49C366798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33678" y="3585353"/>
            <a:ext cx="6684145" cy="2413346"/>
          </a:xfrm>
        </p:spPr>
        <p:txBody>
          <a:bodyPr/>
          <a:lstStyle/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s-ES" dirty="0"/>
              <a:t>¿Por quién fue escrito el texto?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s-ES" dirty="0"/>
              <a:t>¿Cuál es la idea principal del texto?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s-ES" dirty="0"/>
              <a:t>¿Qué tipo de texto estoy leyendo?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s-ES" dirty="0"/>
              <a:t>¿Dónde fue escrito el texto?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s-ES" dirty="0"/>
              <a:t>¿Quiénes  son los personajes del texto?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78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0156-5C65-4B7B-8564-9D236F19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Metas del curso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750C4-E976-48CC-97E7-517742018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007" y="1754122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dirty="0"/>
              <a:t>Reconocer debilidades.</a:t>
            </a:r>
          </a:p>
          <a:p>
            <a:pPr>
              <a:lnSpc>
                <a:spcPct val="100000"/>
              </a:lnSpc>
            </a:pPr>
            <a:r>
              <a:rPr lang="es-ES" dirty="0"/>
              <a:t>Reforzar técnicas de estudio.</a:t>
            </a:r>
          </a:p>
          <a:p>
            <a:pPr>
              <a:lnSpc>
                <a:spcPct val="100000"/>
              </a:lnSpc>
            </a:pPr>
            <a:r>
              <a:rPr lang="es-ES" dirty="0"/>
              <a:t>Aprender la estructura básica de las preguntas más comunes.</a:t>
            </a:r>
          </a:p>
          <a:p>
            <a:pPr>
              <a:lnSpc>
                <a:spcPct val="100000"/>
              </a:lnSpc>
            </a:pPr>
            <a:r>
              <a:rPr lang="es-ES" dirty="0"/>
              <a:t>Desarrollar confianza con los textos en inglés.</a:t>
            </a:r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  <a:p>
            <a:pPr marL="0" indent="0">
              <a:lnSpc>
                <a:spcPct val="100000"/>
              </a:lnSpc>
              <a:buNone/>
            </a:pPr>
            <a:endParaRPr lang="es-ES" dirty="0"/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7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E70C3-3CB4-425E-ADEF-B99F94E61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13" y="341"/>
            <a:ext cx="10515600" cy="1325563"/>
          </a:xfrm>
        </p:spPr>
        <p:txBody>
          <a:bodyPr/>
          <a:lstStyle/>
          <a:p>
            <a:r>
              <a:rPr lang="es-ES" dirty="0"/>
              <a:t>Preguntas básicas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FADBE-BD24-4004-A3AC-76144382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203" y="1068931"/>
            <a:ext cx="10667997" cy="258125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s-ES" sz="1800" dirty="0" err="1"/>
              <a:t>How</a:t>
            </a:r>
            <a:r>
              <a:rPr lang="es-ES" sz="1800" dirty="0"/>
              <a:t> </a:t>
            </a:r>
            <a:r>
              <a:rPr lang="es-ES" sz="1800" dirty="0" err="1"/>
              <a:t>long</a:t>
            </a:r>
            <a:r>
              <a:rPr lang="es-ES" sz="1800" dirty="0"/>
              <a:t>?</a:t>
            </a:r>
          </a:p>
          <a:p>
            <a:pPr>
              <a:lnSpc>
                <a:spcPct val="120000"/>
              </a:lnSpc>
            </a:pPr>
            <a:r>
              <a:rPr lang="es-ES" sz="1800" dirty="0" err="1"/>
              <a:t>What</a:t>
            </a:r>
            <a:r>
              <a:rPr lang="es-ES" sz="1800" dirty="0"/>
              <a:t> </a:t>
            </a:r>
            <a:r>
              <a:rPr lang="es-ES" sz="1800" dirty="0" err="1"/>
              <a:t>kind</a:t>
            </a:r>
            <a:r>
              <a:rPr lang="es-ES" sz="1800" dirty="0"/>
              <a:t>?</a:t>
            </a:r>
          </a:p>
          <a:p>
            <a:pPr>
              <a:lnSpc>
                <a:spcPct val="120000"/>
              </a:lnSpc>
            </a:pPr>
            <a:r>
              <a:rPr lang="es-ES" sz="1800" dirty="0" err="1"/>
              <a:t>What</a:t>
            </a:r>
            <a:r>
              <a:rPr lang="es-ES" sz="1800" dirty="0"/>
              <a:t> </a:t>
            </a:r>
            <a:r>
              <a:rPr lang="es-ES" sz="1800" dirty="0" err="1"/>
              <a:t>happened</a:t>
            </a:r>
            <a:r>
              <a:rPr lang="es-ES" sz="1800" dirty="0"/>
              <a:t>?</a:t>
            </a:r>
          </a:p>
          <a:p>
            <a:pPr>
              <a:lnSpc>
                <a:spcPct val="120000"/>
              </a:lnSpc>
            </a:pPr>
            <a:r>
              <a:rPr lang="es-ES" sz="1800" dirty="0" err="1"/>
              <a:t>Why</a:t>
            </a:r>
            <a:r>
              <a:rPr lang="es-ES" sz="1800" dirty="0"/>
              <a:t>?</a:t>
            </a:r>
          </a:p>
          <a:p>
            <a:pPr>
              <a:lnSpc>
                <a:spcPct val="120000"/>
              </a:lnSpc>
            </a:pPr>
            <a:r>
              <a:rPr lang="es-ES" sz="1800" dirty="0" err="1"/>
              <a:t>What</a:t>
            </a:r>
            <a:r>
              <a:rPr lang="es-ES" sz="1800" dirty="0"/>
              <a:t> </a:t>
            </a:r>
            <a:r>
              <a:rPr lang="es-ES" sz="1800" dirty="0" err="1"/>
              <a:t>is</a:t>
            </a:r>
            <a:r>
              <a:rPr lang="es-ES" sz="1800" dirty="0"/>
              <a:t>?</a:t>
            </a:r>
          </a:p>
          <a:p>
            <a:pPr>
              <a:lnSpc>
                <a:spcPct val="120000"/>
              </a:lnSpc>
            </a:pPr>
            <a:r>
              <a:rPr lang="en-US" sz="1800" dirty="0"/>
              <a:t>Replace the word with the following…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88463-9485-46BA-B008-D2CD7B2B55E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88019" y="4229916"/>
            <a:ext cx="7090546" cy="241334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" dirty="0"/>
              <a:t>Ej.  </a:t>
            </a:r>
          </a:p>
          <a:p>
            <a:pPr>
              <a:lnSpc>
                <a:spcPct val="100000"/>
              </a:lnSpc>
            </a:pP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main</a:t>
            </a:r>
            <a:r>
              <a:rPr lang="es-ES" dirty="0"/>
              <a:t> idea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passage</a:t>
            </a:r>
            <a:r>
              <a:rPr lang="es-ES" dirty="0"/>
              <a:t>?</a:t>
            </a:r>
          </a:p>
          <a:p>
            <a:pPr>
              <a:lnSpc>
                <a:spcPct val="100000"/>
              </a:lnSpc>
            </a:pPr>
            <a:r>
              <a:rPr lang="es-ES" dirty="0" err="1"/>
              <a:t>Which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words</a:t>
            </a:r>
            <a:r>
              <a:rPr lang="es-ES" dirty="0"/>
              <a:t> can be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instead</a:t>
            </a:r>
            <a:r>
              <a:rPr lang="es-ES" dirty="0"/>
              <a:t> of...?</a:t>
            </a:r>
          </a:p>
          <a:p>
            <a:pPr>
              <a:lnSpc>
                <a:spcPct val="100000"/>
              </a:lnSpc>
            </a:pP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did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author</a:t>
            </a:r>
            <a:r>
              <a:rPr lang="es-ES" dirty="0"/>
              <a:t> mean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text</a:t>
            </a:r>
            <a:r>
              <a:rPr lang="es-ES" dirty="0"/>
              <a:t>?</a:t>
            </a:r>
          </a:p>
          <a:p>
            <a:pPr>
              <a:lnSpc>
                <a:spcPct val="100000"/>
              </a:lnSpc>
            </a:pPr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person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responsable </a:t>
            </a:r>
            <a:r>
              <a:rPr lang="es-ES" dirty="0" err="1"/>
              <a:t>for</a:t>
            </a:r>
            <a:r>
              <a:rPr lang="es-ES" dirty="0"/>
              <a:t>...?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76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11AE-7748-496C-BCF2-5608F6BFE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ES" dirty="0"/>
              <a:t>Recomendaciones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A9172-386D-453E-B55C-D57011E1F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2655" y="1359664"/>
            <a:ext cx="10667997" cy="241334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s-ES" dirty="0"/>
              <a:t>Estudiar diariamente. </a:t>
            </a:r>
          </a:p>
          <a:p>
            <a:pPr>
              <a:lnSpc>
                <a:spcPct val="110000"/>
              </a:lnSpc>
            </a:pPr>
            <a:r>
              <a:rPr lang="es-ES" dirty="0"/>
              <a:t>Escribir palabras o frases desconocidas.</a:t>
            </a:r>
          </a:p>
          <a:p>
            <a:pPr>
              <a:lnSpc>
                <a:spcPct val="110000"/>
              </a:lnSpc>
            </a:pPr>
            <a:r>
              <a:rPr lang="es-ES" dirty="0"/>
              <a:t>Realizar mapas o diagramas básicos del texto.</a:t>
            </a:r>
          </a:p>
          <a:p>
            <a:pPr>
              <a:lnSpc>
                <a:spcPct val="110000"/>
              </a:lnSpc>
            </a:pPr>
            <a:r>
              <a:rPr lang="es-ES" dirty="0"/>
              <a:t>Ser neutro en los textos.</a:t>
            </a:r>
          </a:p>
          <a:p>
            <a:pPr>
              <a:lnSpc>
                <a:spcPct val="110000"/>
              </a:lnSpc>
            </a:pPr>
            <a:r>
              <a:rPr lang="es-ES" dirty="0"/>
              <a:t>Usar un diccionario que conozcas.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5784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101</TotalTime>
  <Words>245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Montserrat</vt:lpstr>
      <vt:lpstr>Wingdings</vt:lpstr>
      <vt:lpstr>Tema de Office</vt:lpstr>
      <vt:lpstr>CURSO DE INGLÉS</vt:lpstr>
      <vt:lpstr>Introducción</vt:lpstr>
      <vt:lpstr>El examen </vt:lpstr>
      <vt:lpstr>Metas del curso</vt:lpstr>
      <vt:lpstr>Preguntas básicas</vt:lpstr>
      <vt:lpstr>Recomendaciones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ana.cardonaga@outlook.es</cp:lastModifiedBy>
  <cp:revision>12</cp:revision>
  <dcterms:created xsi:type="dcterms:W3CDTF">2020-11-12T02:46:13Z</dcterms:created>
  <dcterms:modified xsi:type="dcterms:W3CDTF">2021-11-16T22:37:16Z</dcterms:modified>
</cp:coreProperties>
</file>