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52B48"/>
    <a:srgbClr val="00AA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0" autoAdjust="0"/>
    <p:restoredTop sz="94660"/>
  </p:normalViewPr>
  <p:slideViewPr>
    <p:cSldViewPr snapToGrid="0" showGuides="1">
      <p:cViewPr varScale="1">
        <p:scale>
          <a:sx n="66" d="100"/>
          <a:sy n="66" d="100"/>
        </p:scale>
        <p:origin x="668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FE37DF-EC54-4263-8F2E-675F09D36E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s-CO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AE48E76-FA62-4A64-B559-E0990333E4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38600" y="3602038"/>
            <a:ext cx="66294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73FB237-85B5-4E59-B1F1-B12705287A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F6315-8EFA-4957-8B1F-343D251DE1AB}" type="datetimeFigureOut">
              <a:rPr lang="es-CO" smtClean="0"/>
              <a:t>16/11/2021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9D8A0BE-4588-4000-BB99-7E87239B1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62783A1-00AF-4EC7-A6EC-7F5166052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B0CCD-6591-48DB-8B0C-02F666FB18B1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54198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4129AD-ECE5-474A-B387-D1DB95CB4C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B7BA0B1-5703-4417-8EBC-2B452AB883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ECDD7C9-0917-4A0B-B8A9-9E5FB50DA9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F6315-8EFA-4957-8B1F-343D251DE1AB}" type="datetimeFigureOut">
              <a:rPr lang="es-CO" smtClean="0"/>
              <a:t>16/11/2021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611FD9F-47C6-487B-ADEA-D7CBC8BA32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4879742-8F91-422B-ACE1-ECE7A8713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B0CCD-6591-48DB-8B0C-02F666FB18B1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5690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9709C36-9BD2-4D6A-BAFE-594FC6E00F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947868E-B92C-4F91-9B8A-C374BE835A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457698" y="365125"/>
            <a:ext cx="4114801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F300ABA-6F60-480A-91BE-73DEB6CCFD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F6315-8EFA-4957-8B1F-343D251DE1AB}" type="datetimeFigureOut">
              <a:rPr lang="es-CO" smtClean="0"/>
              <a:t>16/11/2021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78D68B3-2C5D-4908-94A6-5DDD186B6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273D45F-3A7A-45C9-9A79-640C4410A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B0CCD-6591-48DB-8B0C-02F666FB18B1}" type="slidenum">
              <a:rPr lang="es-CO" smtClean="0"/>
              <a:t>‹#›</a:t>
            </a:fld>
            <a:endParaRPr lang="es-CO"/>
          </a:p>
        </p:txBody>
      </p:sp>
      <p:sp>
        <p:nvSpPr>
          <p:cNvPr id="9" name="Marcador de texto vertical 2">
            <a:extLst>
              <a:ext uri="{FF2B5EF4-FFF2-40B4-BE49-F238E27FC236}">
                <a16:creationId xmlns:a16="http://schemas.microsoft.com/office/drawing/2014/main" id="{B82BB312-C856-43C9-8F5C-0C179D08EDB8}"/>
              </a:ext>
            </a:extLst>
          </p:cNvPr>
          <p:cNvSpPr>
            <a:spLocks noGrp="1"/>
          </p:cNvSpPr>
          <p:nvPr>
            <p:ph type="body" orient="vert" idx="13"/>
          </p:nvPr>
        </p:nvSpPr>
        <p:spPr>
          <a:xfrm>
            <a:off x="342897" y="365125"/>
            <a:ext cx="4114801" cy="370991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19512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0AB230-510B-46BA-A458-30415A4476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0852972-705E-4EE7-8C92-A2ECFCE604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825625"/>
            <a:ext cx="10667997" cy="2090392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O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47B5BA6-96B9-4621-B526-119BBB5FA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F6315-8EFA-4957-8B1F-343D251DE1AB}" type="datetimeFigureOut">
              <a:rPr lang="es-CO" smtClean="0"/>
              <a:t>16/11/2021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68D5DBF-74C2-43DA-BA08-F929BB9B22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388F0D5-E917-4FE5-8E29-10C8AAF76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B0CCD-6591-48DB-8B0C-02F666FB18B1}" type="slidenum">
              <a:rPr lang="es-CO" smtClean="0"/>
              <a:t>‹#›</a:t>
            </a:fld>
            <a:endParaRPr lang="es-CO"/>
          </a:p>
        </p:txBody>
      </p:sp>
      <p:sp>
        <p:nvSpPr>
          <p:cNvPr id="9" name="Marcador de contenido 2">
            <a:extLst>
              <a:ext uri="{FF2B5EF4-FFF2-40B4-BE49-F238E27FC236}">
                <a16:creationId xmlns:a16="http://schemas.microsoft.com/office/drawing/2014/main" id="{812CB0F7-CC93-4978-8EAB-608B0E4AA3AF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669654" y="3916017"/>
            <a:ext cx="6684145" cy="24133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16666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F1A1B7-772D-4D75-892B-27B117D80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1957801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s-CO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F9B326C-5AAD-4A5D-9296-5664DBF193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13582" y="3675063"/>
            <a:ext cx="7040217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152B48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FC6101B-76EA-4336-A5AF-59DE7ADA52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F6315-8EFA-4957-8B1F-343D251DE1AB}" type="datetimeFigureOut">
              <a:rPr lang="es-CO" smtClean="0"/>
              <a:t>16/11/2021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32D21D-9C42-4277-85E1-AB84A87F0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75D6901-65A5-489B-8A2A-AC46A185E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B0CCD-6591-48DB-8B0C-02F666FB18B1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47432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D94B4E-5A7E-47AC-84D3-3F40ADCCB1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4D664EE-6701-4718-9054-5109FF57E4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91878" y="1825625"/>
            <a:ext cx="6761922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749F008-5191-4482-9476-FAD016A65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F6315-8EFA-4957-8B1F-343D251DE1AB}" type="datetimeFigureOut">
              <a:rPr lang="es-CO" smtClean="0"/>
              <a:t>16/11/2021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D374705-EC7E-43CD-A8BA-700FE6E24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298F706-3B1B-4FF9-88B2-38308E9FD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B0CCD-6591-48DB-8B0C-02F666FB18B1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3640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359AB5-B49C-4FFE-8A17-CE1143B3AA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s-CO" dirty="0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374D0541-6456-44EA-8EDE-0DA35BC4BE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562061" y="1681163"/>
            <a:ext cx="6793327" cy="823912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CD6A3DD-A066-4224-8516-F51699A7A4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562061" y="2505075"/>
            <a:ext cx="679332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5B1CEC8-2EE5-4FC9-94AA-7C888ABF70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F6315-8EFA-4957-8B1F-343D251DE1AB}" type="datetimeFigureOut">
              <a:rPr lang="es-CO" smtClean="0"/>
              <a:t>16/11/2021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B828688-3403-4A3E-BE99-690BD45BA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87F64CFD-C2A2-4388-BBFA-BD36C2F25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B0CCD-6591-48DB-8B0C-02F666FB18B1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59455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45552E-E0E0-4B03-B999-37BDBB2B76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8ED610B-0321-476E-9BDD-9AF9E1F64A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F6315-8EFA-4957-8B1F-343D251DE1AB}" type="datetimeFigureOut">
              <a:rPr lang="es-CO" smtClean="0"/>
              <a:t>16/11/2021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94B43B3-517F-4151-8DE4-861C3C25D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C0816D1-42B2-40D3-B7F5-3134B038E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B0CCD-6591-48DB-8B0C-02F666FB18B1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48830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9101B7F-8231-49AA-9066-E09F3127EE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F6315-8EFA-4957-8B1F-343D251DE1AB}" type="datetimeFigureOut">
              <a:rPr lang="es-CO" smtClean="0"/>
              <a:t>16/11/2021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8C27FB9-FFA6-4E46-B67E-824570F85C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C6F992B-FA33-4EF0-A371-7FB8AB4EB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B0CCD-6591-48DB-8B0C-02F666FB18B1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3614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B55C37-8A66-4194-8B48-3492CE49FC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8288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24EE391-0CA3-46D5-BA01-0747611F58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5336" y="1097722"/>
            <a:ext cx="6336127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E470823-846D-4C9D-A634-758AADAE93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8200" y="2263775"/>
            <a:ext cx="3932237" cy="20574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D3B5D89-E0B9-4201-893E-1DC7B83CE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F6315-8EFA-4957-8B1F-343D251DE1AB}" type="datetimeFigureOut">
              <a:rPr lang="es-CO" smtClean="0"/>
              <a:t>16/11/2021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378A9D8-E9CE-48AA-B8A0-C31015237A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9DD2967-F181-41FE-9E18-6D7ED3CC4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B0CCD-6591-48DB-8B0C-02F666FB18B1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44244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B50178-0339-493E-A5F4-3BED390B2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199"/>
            <a:ext cx="3932237" cy="193812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248A928-B801-4B0F-B845-F5F594E358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73A892E-8CD1-4179-BB23-621C0A0236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6612" y="2395328"/>
            <a:ext cx="3932237" cy="193813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B7A5898-E776-4E35-9018-F93701CB69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F6315-8EFA-4957-8B1F-343D251DE1AB}" type="datetimeFigureOut">
              <a:rPr lang="es-CO" smtClean="0"/>
              <a:t>16/11/2021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C735FD8-D311-44BB-B68C-AF313C5AB7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919E25C-900D-4F62-A21D-CCF3C63E1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B0CCD-6591-48DB-8B0C-02F666FB18B1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37233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1C7114FF-0857-4F90-9F06-BB38153745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5C99329-E129-454C-ABE2-297FFEBB81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63888" y="1825625"/>
            <a:ext cx="7033590" cy="4530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O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FA192E3-AE8E-451E-B7EA-62C5FC52A9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F6315-8EFA-4957-8B1F-343D251DE1AB}" type="datetimeFigureOut">
              <a:rPr lang="es-CO" smtClean="0"/>
              <a:t>16/11/2021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20D69EF-6718-4696-9E2F-7A83A62FB4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9317729-648F-433D-B41C-1A360C5FBC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B0CCD-6591-48DB-8B0C-02F666FB18B1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9466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0AAA7"/>
          </a:solidFill>
          <a:latin typeface="Montserrat" panose="02000505000000020004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rgbClr val="152B48"/>
          </a:solidFill>
          <a:latin typeface="Montserrat" panose="02000505000000020004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152B48"/>
          </a:solidFill>
          <a:latin typeface="Montserrat" panose="02000505000000020004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152B48"/>
          </a:solidFill>
          <a:latin typeface="Montserrat" panose="02000505000000020004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152B48"/>
          </a:solidFill>
          <a:latin typeface="Montserrat" panose="02000505000000020004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152B48"/>
          </a:solidFill>
          <a:latin typeface="Montserrat" panose="02000505000000020004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1D028C-6784-4ACF-BF2C-6344CE1CE6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08038"/>
            <a:ext cx="9144000" cy="2387600"/>
          </a:xfrm>
        </p:spPr>
        <p:txBody>
          <a:bodyPr/>
          <a:lstStyle/>
          <a:p>
            <a:r>
              <a:rPr lang="es-CO" dirty="0"/>
              <a:t>CURSO DE INGLÉS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43C9C0-AE97-406A-8289-8F06853E86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81300" y="3429000"/>
            <a:ext cx="6629400" cy="165576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s-CO" b="1" dirty="0"/>
              <a:t>Dictado por</a:t>
            </a:r>
            <a:r>
              <a:rPr lang="es-ES" b="1" dirty="0"/>
              <a:t>: </a:t>
            </a:r>
            <a:r>
              <a:rPr lang="es-ES" b="1" dirty="0" err="1"/>
              <a:t>Joshuwa</a:t>
            </a:r>
            <a:r>
              <a:rPr lang="es-ES" b="1" dirty="0"/>
              <a:t> Leroy Shilo </a:t>
            </a:r>
            <a:r>
              <a:rPr lang="es-ES" b="1" dirty="0" err="1"/>
              <a:t>ReMine</a:t>
            </a:r>
            <a:r>
              <a:rPr lang="es-ES" b="1" dirty="0"/>
              <a:t> MD</a:t>
            </a:r>
          </a:p>
          <a:p>
            <a:pPr>
              <a:lnSpc>
                <a:spcPct val="100000"/>
              </a:lnSpc>
            </a:pPr>
            <a:endParaRPr lang="es-CO" b="1" dirty="0"/>
          </a:p>
        </p:txBody>
      </p:sp>
    </p:spTree>
    <p:extLst>
      <p:ext uri="{BB962C8B-B14F-4D97-AF65-F5344CB8AC3E}">
        <p14:creationId xmlns:p14="http://schemas.microsoft.com/office/powerpoint/2010/main" val="20201780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1C8CD-5096-4042-9B76-7328FE3DC8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117648"/>
            <a:ext cx="10515600" cy="1325563"/>
          </a:xfrm>
        </p:spPr>
        <p:txBody>
          <a:bodyPr/>
          <a:lstStyle/>
          <a:p>
            <a:r>
              <a:rPr lang="es-ES" dirty="0"/>
              <a:t>Introducción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E926B1-ECDC-4A8C-A6C1-09C01D5737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7957" y="1201003"/>
            <a:ext cx="10667997" cy="222799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s-ES" dirty="0"/>
              <a:t>Formato del examen de inglés.</a:t>
            </a:r>
          </a:p>
          <a:p>
            <a:pPr>
              <a:lnSpc>
                <a:spcPct val="100000"/>
              </a:lnSpc>
            </a:pPr>
            <a:r>
              <a:rPr lang="es-ES" dirty="0"/>
              <a:t>Definir títulos del texto.</a:t>
            </a:r>
          </a:p>
          <a:p>
            <a:pPr>
              <a:lnSpc>
                <a:spcPct val="100000"/>
              </a:lnSpc>
            </a:pPr>
            <a:r>
              <a:rPr lang="es-ES" dirty="0"/>
              <a:t>Gramática.</a:t>
            </a:r>
          </a:p>
          <a:p>
            <a:pPr>
              <a:lnSpc>
                <a:spcPct val="100000"/>
              </a:lnSpc>
            </a:pPr>
            <a:r>
              <a:rPr lang="es-ES" dirty="0"/>
              <a:t>Palabras desconocidas.</a:t>
            </a:r>
          </a:p>
          <a:p>
            <a:pPr>
              <a:lnSpc>
                <a:spcPct val="100000"/>
              </a:lnSpc>
            </a:pPr>
            <a:r>
              <a:rPr lang="es-ES" dirty="0"/>
              <a:t>Leyendo textos en inglés.</a:t>
            </a:r>
          </a:p>
          <a:p>
            <a:pPr>
              <a:lnSpc>
                <a:spcPct val="100000"/>
              </a:lnSpc>
            </a:pP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FB5D91-388E-4333-BC61-0CF6C9A1E0FB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031809" y="4108832"/>
            <a:ext cx="6684145" cy="241334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s-ES" dirty="0"/>
              <a:t>El inglés no es difícil.</a:t>
            </a:r>
          </a:p>
          <a:p>
            <a:pPr>
              <a:lnSpc>
                <a:spcPct val="100000"/>
              </a:lnSpc>
            </a:pPr>
            <a:r>
              <a:rPr lang="es-ES" dirty="0"/>
              <a:t>Tener claridad con la lectura del texto.</a:t>
            </a:r>
          </a:p>
          <a:p>
            <a:pPr>
              <a:lnSpc>
                <a:spcPct val="100000"/>
              </a:lnSpc>
            </a:pPr>
            <a:r>
              <a:rPr lang="es-ES" dirty="0"/>
              <a:t>El buen uso del diccionario.</a:t>
            </a:r>
          </a:p>
          <a:p>
            <a:pPr>
              <a:lnSpc>
                <a:spcPct val="100000"/>
              </a:lnSpc>
            </a:pPr>
            <a:r>
              <a:rPr lang="es-ES" dirty="0"/>
              <a:t>Detalles del texto que estás leyendo.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4649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AD944A-5F28-4BB9-8C9E-D591BBE43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El examen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6998C1-98C6-4F5B-A067-E3B4D411DD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9826" y="2039794"/>
            <a:ext cx="10667997" cy="209039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s-ES" dirty="0"/>
              <a:t>El examen de inglés y los conceptos básicos del interpretación.</a:t>
            </a:r>
          </a:p>
          <a:p>
            <a:pPr>
              <a:lnSpc>
                <a:spcPct val="100000"/>
              </a:lnSpc>
            </a:pPr>
            <a:r>
              <a:rPr lang="es-ES" dirty="0"/>
              <a:t>Antes del iniciar el texto, lea bien las preguntas:</a:t>
            </a:r>
          </a:p>
          <a:p>
            <a:pPr>
              <a:lnSpc>
                <a:spcPct val="100000"/>
              </a:lnSpc>
            </a:pP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90E513-FF90-4EDE-B759-2B49C3667986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133678" y="3585353"/>
            <a:ext cx="6684145" cy="2413346"/>
          </a:xfrm>
        </p:spPr>
        <p:txBody>
          <a:bodyPr/>
          <a:lstStyle/>
          <a:p>
            <a:pPr>
              <a:lnSpc>
                <a:spcPct val="100000"/>
              </a:lnSpc>
              <a:buFont typeface="Wingdings" pitchFamily="2" charset="2"/>
              <a:buChar char="§"/>
            </a:pPr>
            <a:r>
              <a:rPr lang="es-ES" dirty="0"/>
              <a:t>¿Por quién fue escrito el texto?</a:t>
            </a:r>
          </a:p>
          <a:p>
            <a:pPr>
              <a:lnSpc>
                <a:spcPct val="100000"/>
              </a:lnSpc>
              <a:buFont typeface="Wingdings" pitchFamily="2" charset="2"/>
              <a:buChar char="§"/>
            </a:pPr>
            <a:r>
              <a:rPr lang="es-ES" dirty="0"/>
              <a:t>¿Cuál es la idea principal del texto?</a:t>
            </a:r>
          </a:p>
          <a:p>
            <a:pPr>
              <a:lnSpc>
                <a:spcPct val="100000"/>
              </a:lnSpc>
              <a:buFont typeface="Wingdings" pitchFamily="2" charset="2"/>
              <a:buChar char="§"/>
            </a:pPr>
            <a:r>
              <a:rPr lang="es-ES" dirty="0"/>
              <a:t>¿Qué tipo de texto estoy leyendo?</a:t>
            </a:r>
          </a:p>
          <a:p>
            <a:pPr>
              <a:lnSpc>
                <a:spcPct val="100000"/>
              </a:lnSpc>
              <a:buFont typeface="Wingdings" pitchFamily="2" charset="2"/>
              <a:buChar char="§"/>
            </a:pPr>
            <a:r>
              <a:rPr lang="es-ES" dirty="0"/>
              <a:t>¿Dónde fue escrito el texto?</a:t>
            </a:r>
          </a:p>
          <a:p>
            <a:pPr>
              <a:lnSpc>
                <a:spcPct val="100000"/>
              </a:lnSpc>
              <a:buFont typeface="Wingdings" pitchFamily="2" charset="2"/>
              <a:buChar char="§"/>
            </a:pPr>
            <a:r>
              <a:rPr lang="es-ES" dirty="0"/>
              <a:t>¿Quiénes  son los personajes del texto?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15785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D40156-5C65-4B7B-8564-9D236F1963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Metas del curso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8750C4-E976-48CC-97E7-517742018D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9007" y="1754122"/>
            <a:ext cx="10667997" cy="209039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s-ES" dirty="0"/>
              <a:t>Reconocer debilidades.</a:t>
            </a:r>
          </a:p>
          <a:p>
            <a:pPr>
              <a:lnSpc>
                <a:spcPct val="100000"/>
              </a:lnSpc>
            </a:pPr>
            <a:r>
              <a:rPr lang="es-ES" dirty="0"/>
              <a:t>Reforzar técnicas de estudio.</a:t>
            </a:r>
          </a:p>
          <a:p>
            <a:pPr>
              <a:lnSpc>
                <a:spcPct val="100000"/>
              </a:lnSpc>
            </a:pPr>
            <a:r>
              <a:rPr lang="es-ES" dirty="0"/>
              <a:t>Aprender la estructura básica de las preguntas más comunes.</a:t>
            </a:r>
          </a:p>
          <a:p>
            <a:pPr>
              <a:lnSpc>
                <a:spcPct val="100000"/>
              </a:lnSpc>
            </a:pPr>
            <a:r>
              <a:rPr lang="es-ES" dirty="0"/>
              <a:t>Desarrollar confianza con los textos en inglés.</a:t>
            </a:r>
          </a:p>
          <a:p>
            <a:pPr marL="0" indent="0">
              <a:lnSpc>
                <a:spcPct val="100000"/>
              </a:lnSpc>
              <a:buNone/>
            </a:pPr>
            <a:endParaRPr lang="es-ES" dirty="0"/>
          </a:p>
          <a:p>
            <a:pPr marL="0" indent="0">
              <a:lnSpc>
                <a:spcPct val="100000"/>
              </a:lnSpc>
              <a:buNone/>
            </a:pPr>
            <a:endParaRPr lang="es-ES" dirty="0"/>
          </a:p>
          <a:p>
            <a:pPr marL="0" indent="0">
              <a:lnSpc>
                <a:spcPct val="100000"/>
              </a:lnSpc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40778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0E70C3-3CB4-425E-ADEF-B99F94E619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113" y="341"/>
            <a:ext cx="10515600" cy="1325563"/>
          </a:xfrm>
        </p:spPr>
        <p:txBody>
          <a:bodyPr/>
          <a:lstStyle/>
          <a:p>
            <a:r>
              <a:rPr lang="es-ES" dirty="0"/>
              <a:t>Preguntas básicas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EFADBE-BD24-4004-A3AC-76144382BC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2203" y="1068931"/>
            <a:ext cx="10667997" cy="258125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s-ES" sz="1800" dirty="0" err="1"/>
              <a:t>How</a:t>
            </a:r>
            <a:r>
              <a:rPr lang="es-ES" sz="1800" dirty="0"/>
              <a:t> </a:t>
            </a:r>
            <a:r>
              <a:rPr lang="es-ES" sz="1800" dirty="0" err="1"/>
              <a:t>long</a:t>
            </a:r>
            <a:r>
              <a:rPr lang="es-ES" sz="1800" dirty="0"/>
              <a:t>?</a:t>
            </a:r>
          </a:p>
          <a:p>
            <a:pPr>
              <a:lnSpc>
                <a:spcPct val="120000"/>
              </a:lnSpc>
            </a:pPr>
            <a:r>
              <a:rPr lang="es-ES" sz="1800" dirty="0" err="1"/>
              <a:t>What</a:t>
            </a:r>
            <a:r>
              <a:rPr lang="es-ES" sz="1800" dirty="0"/>
              <a:t> </a:t>
            </a:r>
            <a:r>
              <a:rPr lang="es-ES" sz="1800" dirty="0" err="1"/>
              <a:t>kind</a:t>
            </a:r>
            <a:r>
              <a:rPr lang="es-ES" sz="1800" dirty="0"/>
              <a:t>?</a:t>
            </a:r>
          </a:p>
          <a:p>
            <a:pPr>
              <a:lnSpc>
                <a:spcPct val="120000"/>
              </a:lnSpc>
            </a:pPr>
            <a:r>
              <a:rPr lang="es-ES" sz="1800" dirty="0" err="1"/>
              <a:t>What</a:t>
            </a:r>
            <a:r>
              <a:rPr lang="es-ES" sz="1800" dirty="0"/>
              <a:t> </a:t>
            </a:r>
            <a:r>
              <a:rPr lang="es-ES" sz="1800" dirty="0" err="1"/>
              <a:t>happened</a:t>
            </a:r>
            <a:r>
              <a:rPr lang="es-ES" sz="1800" dirty="0"/>
              <a:t>?</a:t>
            </a:r>
          </a:p>
          <a:p>
            <a:pPr>
              <a:lnSpc>
                <a:spcPct val="120000"/>
              </a:lnSpc>
            </a:pPr>
            <a:r>
              <a:rPr lang="es-ES" sz="1800" dirty="0" err="1"/>
              <a:t>Why</a:t>
            </a:r>
            <a:r>
              <a:rPr lang="es-ES" sz="1800" dirty="0"/>
              <a:t>?</a:t>
            </a:r>
          </a:p>
          <a:p>
            <a:pPr>
              <a:lnSpc>
                <a:spcPct val="120000"/>
              </a:lnSpc>
            </a:pPr>
            <a:r>
              <a:rPr lang="es-ES" sz="1800" dirty="0" err="1"/>
              <a:t>What</a:t>
            </a:r>
            <a:r>
              <a:rPr lang="es-ES" sz="1800" dirty="0"/>
              <a:t> </a:t>
            </a:r>
            <a:r>
              <a:rPr lang="es-ES" sz="1800" dirty="0" err="1"/>
              <a:t>is</a:t>
            </a:r>
            <a:r>
              <a:rPr lang="es-ES" sz="1800" dirty="0"/>
              <a:t>?</a:t>
            </a:r>
          </a:p>
          <a:p>
            <a:pPr>
              <a:lnSpc>
                <a:spcPct val="120000"/>
              </a:lnSpc>
            </a:pPr>
            <a:r>
              <a:rPr lang="en-US" sz="1800" dirty="0"/>
              <a:t>Replace the word with the following…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A88463-9485-46BA-B008-D2CD7B2B55EA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888019" y="4229916"/>
            <a:ext cx="7090546" cy="2413346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s-ES" dirty="0"/>
              <a:t>Ej.  </a:t>
            </a:r>
          </a:p>
          <a:p>
            <a:pPr>
              <a:lnSpc>
                <a:spcPct val="100000"/>
              </a:lnSpc>
            </a:pPr>
            <a:r>
              <a:rPr lang="es-ES" dirty="0" err="1"/>
              <a:t>What</a:t>
            </a:r>
            <a:r>
              <a:rPr lang="es-ES" dirty="0"/>
              <a:t> </a:t>
            </a:r>
            <a:r>
              <a:rPr lang="es-ES" dirty="0" err="1"/>
              <a:t>is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main</a:t>
            </a:r>
            <a:r>
              <a:rPr lang="es-ES" dirty="0"/>
              <a:t> idea of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following</a:t>
            </a:r>
            <a:r>
              <a:rPr lang="es-ES" dirty="0"/>
              <a:t> </a:t>
            </a:r>
            <a:r>
              <a:rPr lang="es-ES" dirty="0" err="1"/>
              <a:t>passage</a:t>
            </a:r>
            <a:r>
              <a:rPr lang="es-ES" dirty="0"/>
              <a:t>?</a:t>
            </a:r>
          </a:p>
          <a:p>
            <a:pPr>
              <a:lnSpc>
                <a:spcPct val="100000"/>
              </a:lnSpc>
            </a:pPr>
            <a:r>
              <a:rPr lang="es-ES" dirty="0" err="1"/>
              <a:t>Which</a:t>
            </a:r>
            <a:r>
              <a:rPr lang="es-ES" dirty="0"/>
              <a:t> of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following</a:t>
            </a:r>
            <a:r>
              <a:rPr lang="es-ES" dirty="0"/>
              <a:t> </a:t>
            </a:r>
            <a:r>
              <a:rPr lang="es-ES" dirty="0" err="1"/>
              <a:t>words</a:t>
            </a:r>
            <a:r>
              <a:rPr lang="es-ES" dirty="0"/>
              <a:t> can be </a:t>
            </a:r>
            <a:r>
              <a:rPr lang="es-ES" dirty="0" err="1"/>
              <a:t>used</a:t>
            </a:r>
            <a:r>
              <a:rPr lang="es-ES" dirty="0"/>
              <a:t> </a:t>
            </a:r>
            <a:r>
              <a:rPr lang="es-ES" dirty="0" err="1"/>
              <a:t>instead</a:t>
            </a:r>
            <a:r>
              <a:rPr lang="es-ES" dirty="0"/>
              <a:t> of...?</a:t>
            </a:r>
          </a:p>
          <a:p>
            <a:pPr>
              <a:lnSpc>
                <a:spcPct val="100000"/>
              </a:lnSpc>
            </a:pPr>
            <a:r>
              <a:rPr lang="es-ES" dirty="0" err="1"/>
              <a:t>What</a:t>
            </a:r>
            <a:r>
              <a:rPr lang="es-ES" dirty="0"/>
              <a:t> </a:t>
            </a:r>
            <a:r>
              <a:rPr lang="es-ES" dirty="0" err="1"/>
              <a:t>did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author</a:t>
            </a:r>
            <a:r>
              <a:rPr lang="es-ES" dirty="0"/>
              <a:t> mean in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following</a:t>
            </a:r>
            <a:r>
              <a:rPr lang="es-ES" dirty="0"/>
              <a:t> </a:t>
            </a:r>
            <a:r>
              <a:rPr lang="es-ES" dirty="0" err="1"/>
              <a:t>text</a:t>
            </a:r>
            <a:r>
              <a:rPr lang="es-ES" dirty="0"/>
              <a:t>?</a:t>
            </a:r>
          </a:p>
          <a:p>
            <a:pPr>
              <a:lnSpc>
                <a:spcPct val="100000"/>
              </a:lnSpc>
            </a:pPr>
            <a:r>
              <a:rPr lang="es-ES" dirty="0" err="1"/>
              <a:t>What</a:t>
            </a:r>
            <a:r>
              <a:rPr lang="es-ES" dirty="0"/>
              <a:t> </a:t>
            </a:r>
            <a:r>
              <a:rPr lang="es-ES" dirty="0" err="1"/>
              <a:t>person</a:t>
            </a:r>
            <a:r>
              <a:rPr lang="es-ES" dirty="0"/>
              <a:t> </a:t>
            </a:r>
            <a:r>
              <a:rPr lang="es-ES" dirty="0" err="1"/>
              <a:t>is</a:t>
            </a:r>
            <a:r>
              <a:rPr lang="es-ES" dirty="0"/>
              <a:t> responsable </a:t>
            </a:r>
            <a:r>
              <a:rPr lang="es-ES" dirty="0" err="1"/>
              <a:t>for</a:t>
            </a:r>
            <a:r>
              <a:rPr lang="es-ES" dirty="0"/>
              <a:t>...?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12763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4211AE-7748-496C-BCF2-5608F6BFEC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189151"/>
            <a:ext cx="10515600" cy="1325563"/>
          </a:xfrm>
        </p:spPr>
        <p:txBody>
          <a:bodyPr/>
          <a:lstStyle/>
          <a:p>
            <a:r>
              <a:rPr lang="es-ES" dirty="0"/>
              <a:t>Recomendaciones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CA9172-386D-453E-B55C-D57011E1F1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2655" y="1359664"/>
            <a:ext cx="10667997" cy="2413346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s-ES" dirty="0"/>
              <a:t>Estudiar diariamente. </a:t>
            </a:r>
          </a:p>
          <a:p>
            <a:pPr>
              <a:lnSpc>
                <a:spcPct val="110000"/>
              </a:lnSpc>
            </a:pPr>
            <a:r>
              <a:rPr lang="es-ES" dirty="0"/>
              <a:t>Escribir palabras o frases desconocidas.</a:t>
            </a:r>
          </a:p>
          <a:p>
            <a:pPr>
              <a:lnSpc>
                <a:spcPct val="110000"/>
              </a:lnSpc>
            </a:pPr>
            <a:r>
              <a:rPr lang="es-ES" dirty="0"/>
              <a:t>Realizar mapas o diagramas básicos del texto.</a:t>
            </a:r>
          </a:p>
          <a:p>
            <a:pPr>
              <a:lnSpc>
                <a:spcPct val="110000"/>
              </a:lnSpc>
            </a:pPr>
            <a:r>
              <a:rPr lang="es-ES" dirty="0"/>
              <a:t>Ser neutro en los textos.</a:t>
            </a:r>
          </a:p>
          <a:p>
            <a:pPr>
              <a:lnSpc>
                <a:spcPct val="110000"/>
              </a:lnSpc>
            </a:pPr>
            <a:r>
              <a:rPr lang="es-ES" dirty="0"/>
              <a:t>Usar un diccionario que conozcas.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857841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ción1" id="{CD1CFEA7-C285-4D64-B998-B77C0839C080}" vid="{BECAA0F5-D504-4101-B8E0-AAB2FE77096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PlantillaNuevoFR2020</Template>
  <TotalTime>101</TotalTime>
  <Words>245</Words>
  <Application>Microsoft Office PowerPoint</Application>
  <PresentationFormat>Widescreen</PresentationFormat>
  <Paragraphs>44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Montserrat</vt:lpstr>
      <vt:lpstr>Wingdings</vt:lpstr>
      <vt:lpstr>Tema de Office</vt:lpstr>
      <vt:lpstr>CURSO DE INGLÉS</vt:lpstr>
      <vt:lpstr>Introducción</vt:lpstr>
      <vt:lpstr>El examen </vt:lpstr>
      <vt:lpstr>Metas del curso</vt:lpstr>
      <vt:lpstr>Preguntas básicas</vt:lpstr>
      <vt:lpstr>Recomendaciones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ana.cardonaga@outlook.es</dc:creator>
  <cp:lastModifiedBy>ana.cardonaga@outlook.es</cp:lastModifiedBy>
  <cp:revision>12</cp:revision>
  <dcterms:created xsi:type="dcterms:W3CDTF">2020-11-12T02:46:13Z</dcterms:created>
  <dcterms:modified xsi:type="dcterms:W3CDTF">2021-11-16T22:37:16Z</dcterms:modified>
</cp:coreProperties>
</file>